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2.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3.xml" ContentType="application/vnd.openxmlformats-officedocument.theme+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4.xml" ContentType="application/vnd.openxmlformats-officedocument.theme+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theme/theme5.xml" ContentType="application/vnd.openxmlformats-officedocument.theme+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theme/theme6.xml" ContentType="application/vnd.openxmlformats-officedocument.theme+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theme/theme7.xml" ContentType="application/vnd.openxmlformats-officedocument.theme+xml"/>
  <Override PartName="/ppt/tags/tag1.xml" ContentType="application/vnd.openxmlformats-officedocument.presentationml.tags+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2.xml" ContentType="application/vnd.openxmlformats-officedocument.presentationml.tags+xml"/>
  <Override PartName="/ppt/notesSlides/notesSlide8.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98" r:id="rId3"/>
    <p:sldMasterId id="2147483716" r:id="rId4"/>
    <p:sldMasterId id="2147483734" r:id="rId5"/>
    <p:sldMasterId id="2147483751" r:id="rId6"/>
    <p:sldMasterId id="2147483763" r:id="rId7"/>
  </p:sldMasterIdLst>
  <p:notesMasterIdLst>
    <p:notesMasterId r:id="rId41"/>
  </p:notesMasterIdLst>
  <p:sldIdLst>
    <p:sldId id="257" r:id="rId8"/>
    <p:sldId id="258" r:id="rId9"/>
    <p:sldId id="259" r:id="rId10"/>
    <p:sldId id="260" r:id="rId11"/>
    <p:sldId id="262" r:id="rId12"/>
    <p:sldId id="267" r:id="rId13"/>
    <p:sldId id="268" r:id="rId14"/>
    <p:sldId id="269" r:id="rId15"/>
    <p:sldId id="270" r:id="rId16"/>
    <p:sldId id="271" r:id="rId17"/>
    <p:sldId id="275" r:id="rId18"/>
    <p:sldId id="276" r:id="rId19"/>
    <p:sldId id="277" r:id="rId20"/>
    <p:sldId id="278" r:id="rId21"/>
    <p:sldId id="281" r:id="rId22"/>
    <p:sldId id="282" r:id="rId23"/>
    <p:sldId id="283" r:id="rId24"/>
    <p:sldId id="284" r:id="rId25"/>
    <p:sldId id="285" r:id="rId26"/>
    <p:sldId id="286" r:id="rId27"/>
    <p:sldId id="287" r:id="rId28"/>
    <p:sldId id="297" r:id="rId29"/>
    <p:sldId id="292" r:id="rId30"/>
    <p:sldId id="298" r:id="rId31"/>
    <p:sldId id="293" r:id="rId32"/>
    <p:sldId id="300" r:id="rId33"/>
    <p:sldId id="299" r:id="rId34"/>
    <p:sldId id="289" r:id="rId35"/>
    <p:sldId id="290" r:id="rId36"/>
    <p:sldId id="291" r:id="rId37"/>
    <p:sldId id="294" r:id="rId38"/>
    <p:sldId id="296" r:id="rId39"/>
    <p:sldId id="295"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00" autoAdjust="0"/>
    <p:restoredTop sz="94660"/>
  </p:normalViewPr>
  <p:slideViewPr>
    <p:cSldViewPr snapToGrid="0">
      <p:cViewPr>
        <p:scale>
          <a:sx n="95" d="100"/>
          <a:sy n="95" d="100"/>
        </p:scale>
        <p:origin x="38" y="49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3" Type="http://schemas.openxmlformats.org/officeDocument/2006/relationships/slideMaster" Target="slideMasters/slideMaster3.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presProps" Target="presProps.xml"/><Relationship Id="rId7" Type="http://schemas.openxmlformats.org/officeDocument/2006/relationships/slideMaster" Target="slideMasters/slideMaster7.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2" Type="http://schemas.openxmlformats.org/officeDocument/2006/relationships/slideMaster" Target="slideMasters/slideMaster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slide" Target="slides/slide22.xml"/><Relationship Id="rId4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6.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6.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a-DK"/>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DAA610C-67AF-4842-AB0B-E147596E0590}" type="datetimeFigureOut">
              <a:rPr lang="da-DK" smtClean="0"/>
              <a:t>15-04-2016</a:t>
            </a:fld>
            <a:endParaRPr lang="da-DK"/>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a-DK"/>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a-DK"/>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E5B45AE-2468-409F-BD0C-1AB12AEA50AD}" type="slidenum">
              <a:rPr lang="da-DK" smtClean="0"/>
              <a:t>‹#›</a:t>
            </a:fld>
            <a:endParaRPr lang="da-DK"/>
          </a:p>
        </p:txBody>
      </p:sp>
    </p:spTree>
    <p:extLst>
      <p:ext uri="{BB962C8B-B14F-4D97-AF65-F5344CB8AC3E}">
        <p14:creationId xmlns:p14="http://schemas.microsoft.com/office/powerpoint/2010/main" val="11029600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C52CFDC-D2D5-4B9F-BA75-89F771E01AEB}"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4789275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2458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entury Gothic" panose="020B0502020202020204" pitchFamily="34" charset="0"/>
                <a:ea typeface="MS PGothic" panose="020B0600070205080204" pitchFamily="34" charset="-128"/>
              </a:defRPr>
            </a:lvl1pPr>
            <a:lvl2pPr marL="742950" indent="-285750">
              <a:defRPr>
                <a:solidFill>
                  <a:schemeClr val="tx1"/>
                </a:solidFill>
                <a:latin typeface="Century Gothic" panose="020B0502020202020204" pitchFamily="34" charset="0"/>
                <a:ea typeface="MS PGothic" panose="020B0600070205080204" pitchFamily="34" charset="-128"/>
              </a:defRPr>
            </a:lvl2pPr>
            <a:lvl3pPr marL="1143000" indent="-228600">
              <a:defRPr>
                <a:solidFill>
                  <a:schemeClr val="tx1"/>
                </a:solidFill>
                <a:latin typeface="Century Gothic" panose="020B0502020202020204" pitchFamily="34" charset="0"/>
                <a:ea typeface="MS PGothic" panose="020B0600070205080204" pitchFamily="34" charset="-128"/>
              </a:defRPr>
            </a:lvl3pPr>
            <a:lvl4pPr marL="1600200" indent="-228600">
              <a:defRPr>
                <a:solidFill>
                  <a:schemeClr val="tx1"/>
                </a:solidFill>
                <a:latin typeface="Century Gothic" panose="020B0502020202020204" pitchFamily="34" charset="0"/>
                <a:ea typeface="MS PGothic" panose="020B0600070205080204" pitchFamily="34" charset="-128"/>
              </a:defRPr>
            </a:lvl4pPr>
            <a:lvl5pPr marL="2057400" indent="-228600">
              <a:defRPr>
                <a:solidFill>
                  <a:schemeClr val="tx1"/>
                </a:solidFill>
                <a:latin typeface="Century Gothic" panose="020B050202020202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ea typeface="MS PGothic" panose="020B0600070205080204" pitchFamily="34" charset="-128"/>
              </a:defRPr>
            </a:lvl9pPr>
          </a:lstStyle>
          <a:p>
            <a:fld id="{C1721EBC-D166-4734-BAB3-89FE4B9B20FF}" type="slidenum">
              <a:rPr lang="en-US" altLang="en-US" smtClean="0"/>
              <a:pPr/>
              <a:t>13</a:t>
            </a:fld>
            <a:endParaRPr lang="en-US" altLang="en-US"/>
          </a:p>
        </p:txBody>
      </p:sp>
    </p:spTree>
    <p:extLst>
      <p:ext uri="{BB962C8B-B14F-4D97-AF65-F5344CB8AC3E}">
        <p14:creationId xmlns:p14="http://schemas.microsoft.com/office/powerpoint/2010/main" val="10910813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62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26628" name="Header Placeholder 3"/>
          <p:cNvSpPr>
            <a:spLocks noGrp="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Century Gothic" panose="020B0502020202020204" pitchFamily="34" charset="0"/>
                <a:ea typeface="MS PGothic" panose="020B0600070205080204" pitchFamily="34" charset="-128"/>
              </a:defRPr>
            </a:lvl1pPr>
            <a:lvl2pPr marL="742950" indent="-285750">
              <a:defRPr>
                <a:solidFill>
                  <a:schemeClr val="tx1"/>
                </a:solidFill>
                <a:latin typeface="Century Gothic" panose="020B0502020202020204" pitchFamily="34" charset="0"/>
                <a:ea typeface="MS PGothic" panose="020B0600070205080204" pitchFamily="34" charset="-128"/>
              </a:defRPr>
            </a:lvl2pPr>
            <a:lvl3pPr marL="1143000" indent="-228600">
              <a:defRPr>
                <a:solidFill>
                  <a:schemeClr val="tx1"/>
                </a:solidFill>
                <a:latin typeface="Century Gothic" panose="020B0502020202020204" pitchFamily="34" charset="0"/>
                <a:ea typeface="MS PGothic" panose="020B0600070205080204" pitchFamily="34" charset="-128"/>
              </a:defRPr>
            </a:lvl3pPr>
            <a:lvl4pPr marL="1600200" indent="-228600">
              <a:defRPr>
                <a:solidFill>
                  <a:schemeClr val="tx1"/>
                </a:solidFill>
                <a:latin typeface="Century Gothic" panose="020B0502020202020204" pitchFamily="34" charset="0"/>
                <a:ea typeface="MS PGothic" panose="020B0600070205080204" pitchFamily="34" charset="-128"/>
              </a:defRPr>
            </a:lvl4pPr>
            <a:lvl5pPr marL="2057400" indent="-228600">
              <a:defRPr>
                <a:solidFill>
                  <a:schemeClr val="tx1"/>
                </a:solidFill>
                <a:latin typeface="Century Gothic" panose="020B050202020202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ea typeface="MS PGothic" panose="020B0600070205080204" pitchFamily="34" charset="-128"/>
              </a:defRPr>
            </a:lvl9pPr>
          </a:lstStyle>
          <a:p>
            <a:r>
              <a:rPr lang="en-US" altLang="en-US"/>
              <a:t>TechEd 2013</a:t>
            </a:r>
          </a:p>
        </p:txBody>
      </p:sp>
      <p:sp>
        <p:nvSpPr>
          <p:cNvPr id="5" name="Footer Placeholder 4"/>
          <p:cNvSpPr>
            <a:spLocks noGrp="1"/>
          </p:cNvSpPr>
          <p:nvPr>
            <p:ph type="ftr" sz="quarter" idx="4"/>
          </p:nvPr>
        </p:nvSpPr>
        <p:spPr/>
        <p:txBody>
          <a:bodyPr/>
          <a:lstStyle/>
          <a:p>
            <a:pPr defTabSz="914099"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26630" name="Date Placeholder 5"/>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entury Gothic" panose="020B0502020202020204" pitchFamily="34" charset="0"/>
                <a:ea typeface="MS PGothic" panose="020B0600070205080204" pitchFamily="34" charset="-128"/>
              </a:defRPr>
            </a:lvl1pPr>
            <a:lvl2pPr marL="742950" indent="-285750">
              <a:defRPr>
                <a:solidFill>
                  <a:schemeClr val="tx1"/>
                </a:solidFill>
                <a:latin typeface="Century Gothic" panose="020B0502020202020204" pitchFamily="34" charset="0"/>
                <a:ea typeface="MS PGothic" panose="020B0600070205080204" pitchFamily="34" charset="-128"/>
              </a:defRPr>
            </a:lvl2pPr>
            <a:lvl3pPr marL="1143000" indent="-228600">
              <a:defRPr>
                <a:solidFill>
                  <a:schemeClr val="tx1"/>
                </a:solidFill>
                <a:latin typeface="Century Gothic" panose="020B0502020202020204" pitchFamily="34" charset="0"/>
                <a:ea typeface="MS PGothic" panose="020B0600070205080204" pitchFamily="34" charset="-128"/>
              </a:defRPr>
            </a:lvl3pPr>
            <a:lvl4pPr marL="1600200" indent="-228600">
              <a:defRPr>
                <a:solidFill>
                  <a:schemeClr val="tx1"/>
                </a:solidFill>
                <a:latin typeface="Century Gothic" panose="020B0502020202020204" pitchFamily="34" charset="0"/>
                <a:ea typeface="MS PGothic" panose="020B0600070205080204" pitchFamily="34" charset="-128"/>
              </a:defRPr>
            </a:lvl4pPr>
            <a:lvl5pPr marL="2057400" indent="-228600">
              <a:defRPr>
                <a:solidFill>
                  <a:schemeClr val="tx1"/>
                </a:solidFill>
                <a:latin typeface="Century Gothic" panose="020B050202020202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ea typeface="MS PGothic" panose="020B0600070205080204" pitchFamily="34" charset="-128"/>
              </a:defRPr>
            </a:lvl9pPr>
          </a:lstStyle>
          <a:p>
            <a:fld id="{E3F0EE01-B32A-4ACF-9D2F-964A2E0AA6A0}" type="datetime8">
              <a:rPr lang="en-US" altLang="en-US" smtClean="0"/>
              <a:pPr/>
              <a:t>4/15/2016 11:28 PM</a:t>
            </a:fld>
            <a:endParaRPr lang="en-US" altLang="en-US"/>
          </a:p>
        </p:txBody>
      </p:sp>
      <p:sp>
        <p:nvSpPr>
          <p:cNvPr id="26631" name="Slide Number Placeholder 6"/>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entury Gothic" panose="020B0502020202020204" pitchFamily="34" charset="0"/>
                <a:ea typeface="MS PGothic" panose="020B0600070205080204" pitchFamily="34" charset="-128"/>
              </a:defRPr>
            </a:lvl1pPr>
            <a:lvl2pPr marL="742950" indent="-285750">
              <a:defRPr>
                <a:solidFill>
                  <a:schemeClr val="tx1"/>
                </a:solidFill>
                <a:latin typeface="Century Gothic" panose="020B0502020202020204" pitchFamily="34" charset="0"/>
                <a:ea typeface="MS PGothic" panose="020B0600070205080204" pitchFamily="34" charset="-128"/>
              </a:defRPr>
            </a:lvl2pPr>
            <a:lvl3pPr marL="1143000" indent="-228600">
              <a:defRPr>
                <a:solidFill>
                  <a:schemeClr val="tx1"/>
                </a:solidFill>
                <a:latin typeface="Century Gothic" panose="020B0502020202020204" pitchFamily="34" charset="0"/>
                <a:ea typeface="MS PGothic" panose="020B0600070205080204" pitchFamily="34" charset="-128"/>
              </a:defRPr>
            </a:lvl3pPr>
            <a:lvl4pPr marL="1600200" indent="-228600">
              <a:defRPr>
                <a:solidFill>
                  <a:schemeClr val="tx1"/>
                </a:solidFill>
                <a:latin typeface="Century Gothic" panose="020B0502020202020204" pitchFamily="34" charset="0"/>
                <a:ea typeface="MS PGothic" panose="020B0600070205080204" pitchFamily="34" charset="-128"/>
              </a:defRPr>
            </a:lvl4pPr>
            <a:lvl5pPr marL="2057400" indent="-228600">
              <a:defRPr>
                <a:solidFill>
                  <a:schemeClr val="tx1"/>
                </a:solidFill>
                <a:latin typeface="Century Gothic" panose="020B050202020202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ea typeface="MS PGothic" panose="020B0600070205080204" pitchFamily="34" charset="-128"/>
              </a:defRPr>
            </a:lvl9pPr>
          </a:lstStyle>
          <a:p>
            <a:fld id="{1FEDC2B7-2EF7-4D33-99F9-FBE0F5F2879C}" type="slidenum">
              <a:rPr lang="en-US" altLang="en-US" smtClean="0"/>
              <a:pPr/>
              <a:t>14</a:t>
            </a:fld>
            <a:endParaRPr lang="en-US" altLang="en-US"/>
          </a:p>
        </p:txBody>
      </p:sp>
    </p:spTree>
    <p:extLst>
      <p:ext uri="{BB962C8B-B14F-4D97-AF65-F5344CB8AC3E}">
        <p14:creationId xmlns:p14="http://schemas.microsoft.com/office/powerpoint/2010/main" val="6818436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17</a:t>
            </a:fld>
            <a:endParaRPr lang="en-US"/>
          </a:p>
        </p:txBody>
      </p:sp>
    </p:spTree>
    <p:extLst>
      <p:ext uri="{BB962C8B-B14F-4D97-AF65-F5344CB8AC3E}">
        <p14:creationId xmlns:p14="http://schemas.microsoft.com/office/powerpoint/2010/main" val="18272801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C52CFDC-D2D5-4B9F-BA75-89F771E01AEB}"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5377951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C52CFDC-D2D5-4B9F-BA75-89F771E01AEB}"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4859292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Demo:</a:t>
            </a:r>
            <a:r>
              <a:rPr lang="en-US" dirty="0"/>
              <a:t> Point-to-Site</a:t>
            </a:r>
            <a:r>
              <a:rPr lang="en-US" baseline="0" dirty="0"/>
              <a:t> connection</a:t>
            </a:r>
            <a:endParaRPr lang="en-US" altLang="zh-CN" dirty="0"/>
          </a:p>
          <a:p>
            <a:endParaRPr lang="en-US" altLang="zh-CN" dirty="0"/>
          </a:p>
          <a:p>
            <a:r>
              <a:rPr lang="en-US" altLang="zh-CN" b="1" dirty="0"/>
              <a:t>Prerequisites:</a:t>
            </a:r>
            <a:r>
              <a:rPr lang="en-US" altLang="zh-CN" b="1" baseline="0" dirty="0"/>
              <a:t> </a:t>
            </a:r>
            <a:endParaRPr lang="en-US" altLang="zh-CN" baseline="0" dirty="0"/>
          </a:p>
          <a:p>
            <a:pPr marL="171450" indent="-171450">
              <a:buFont typeface="Arial" panose="020B0604020202020204" pitchFamily="34" charset="0"/>
              <a:buChar char="•"/>
            </a:pPr>
            <a:r>
              <a:rPr lang="en-US" altLang="zh-CN" baseline="0" dirty="0"/>
              <a:t>Follow step 1-15 below to prepare the environment.</a:t>
            </a:r>
          </a:p>
          <a:p>
            <a:pPr marL="0" indent="0">
              <a:buFont typeface="Arial" panose="020B0604020202020204" pitchFamily="34" charset="0"/>
              <a:buNone/>
            </a:pPr>
            <a:r>
              <a:rPr lang="en-US" altLang="zh-CN" baseline="0" dirty="0"/>
              <a:t>(http://haishibai.blogspot.com/2013/05/walkthrough-file-sharing-between-your.html)</a:t>
            </a:r>
          </a:p>
          <a:p>
            <a:pPr marL="0" indent="0">
              <a:buFont typeface="Arial" panose="020B0604020202020204" pitchFamily="34" charset="0"/>
              <a:buNone/>
            </a:pPr>
            <a:endParaRPr lang="en-US" altLang="zh-CN" dirty="0"/>
          </a:p>
          <a:p>
            <a:r>
              <a:rPr lang="en-US" altLang="zh-CN" b="1" dirty="0"/>
              <a:t>Steps:</a:t>
            </a:r>
          </a:p>
          <a:p>
            <a:r>
              <a:rPr lang="en-US" altLang="zh-CN" b="0" dirty="0"/>
              <a:t>R</a:t>
            </a:r>
            <a:r>
              <a:rPr lang="en-US" altLang="zh-CN" b="0" baseline="0" dirty="0"/>
              <a:t>un through steps 17-21 in the following steps. If time permits, you can start with step 16.</a:t>
            </a:r>
          </a:p>
          <a:p>
            <a:endParaRPr lang="en-US" altLang="zh-CN" b="0" baseline="0" dirty="0"/>
          </a:p>
          <a:p>
            <a:pPr marL="228600" indent="-228600">
              <a:buAutoNum type="arabicPeriod"/>
            </a:pPr>
            <a:r>
              <a:rPr lang="en-US" dirty="0">
                <a:effectLst/>
              </a:rPr>
              <a:t>Log on to (current)</a:t>
            </a:r>
            <a:r>
              <a:rPr lang="en-US" baseline="0" dirty="0">
                <a:effectLst/>
              </a:rPr>
              <a:t> </a:t>
            </a:r>
            <a:r>
              <a:rPr lang="en-US" dirty="0">
                <a:effectLst/>
              </a:rPr>
              <a:t>Microsoft Azure Management Portal.</a:t>
            </a:r>
          </a:p>
          <a:p>
            <a:pPr marL="228600" indent="-228600">
              <a:buAutoNum type="arabicPeriod"/>
            </a:pPr>
            <a:r>
              <a:rPr lang="en-US" dirty="0">
                <a:effectLst/>
              </a:rPr>
              <a:t>On command bar, click on </a:t>
            </a:r>
            <a:r>
              <a:rPr lang="en-US" b="1" dirty="0">
                <a:effectLst/>
              </a:rPr>
              <a:t>NEW</a:t>
            </a:r>
            <a:r>
              <a:rPr lang="en-US" dirty="0">
                <a:effectLst/>
              </a:rPr>
              <a:t> button, then select </a:t>
            </a:r>
            <a:r>
              <a:rPr lang="en-US" b="1" dirty="0">
                <a:effectLst/>
              </a:rPr>
              <a:t>NETWORKS</a:t>
            </a:r>
            <a:r>
              <a:rPr lang="en-US" dirty="0">
                <a:effectLst/>
              </a:rPr>
              <a:t>-&gt;</a:t>
            </a:r>
            <a:r>
              <a:rPr lang="en-US" b="1" dirty="0">
                <a:effectLst/>
              </a:rPr>
              <a:t>VIRTUAL NETWORK</a:t>
            </a:r>
            <a:r>
              <a:rPr lang="en-US" dirty="0">
                <a:effectLst/>
              </a:rPr>
              <a:t>-&gt;</a:t>
            </a:r>
            <a:r>
              <a:rPr lang="en-US" b="1" dirty="0">
                <a:effectLst/>
              </a:rPr>
              <a:t>CUSTOM</a:t>
            </a:r>
            <a:r>
              <a:rPr lang="en-US" b="1" baseline="0" dirty="0">
                <a:effectLst/>
              </a:rPr>
              <a:t> </a:t>
            </a:r>
            <a:r>
              <a:rPr lang="en-US" b="1" dirty="0">
                <a:effectLst/>
              </a:rPr>
              <a:t>CREATE</a:t>
            </a:r>
            <a:r>
              <a:rPr lang="en-US" dirty="0">
                <a:effectLst/>
              </a:rPr>
              <a:t> menu.</a:t>
            </a:r>
          </a:p>
          <a:p>
            <a:pPr marL="228600" indent="-228600">
              <a:buAutoNum type="arabicPeriod"/>
            </a:pPr>
            <a:r>
              <a:rPr lang="en-US" dirty="0">
                <a:effectLst/>
              </a:rPr>
              <a:t>On </a:t>
            </a:r>
            <a:r>
              <a:rPr lang="en-US" b="1" i="1" dirty="0">
                <a:effectLst/>
              </a:rPr>
              <a:t>Virtual Network Details</a:t>
            </a:r>
            <a:r>
              <a:rPr lang="en-US" dirty="0">
                <a:effectLst/>
              </a:rPr>
              <a:t> page, enter network </a:t>
            </a:r>
            <a:r>
              <a:rPr lang="en-US" b="1" dirty="0">
                <a:effectLst/>
              </a:rPr>
              <a:t>NAME</a:t>
            </a:r>
            <a:r>
              <a:rPr lang="en-US" dirty="0">
                <a:effectLst/>
              </a:rPr>
              <a:t> as </a:t>
            </a:r>
            <a:r>
              <a:rPr lang="en-US" i="1" dirty="0" err="1">
                <a:effectLst/>
              </a:rPr>
              <a:t>pointtosite</a:t>
            </a:r>
            <a:r>
              <a:rPr lang="en-US" dirty="0">
                <a:effectLst/>
              </a:rPr>
              <a:t>, create or select a </a:t>
            </a:r>
            <a:r>
              <a:rPr lang="en-US" b="1" dirty="0">
                <a:effectLst/>
              </a:rPr>
              <a:t>AFFINITY GROUP</a:t>
            </a:r>
            <a:r>
              <a:rPr lang="en-US" dirty="0">
                <a:effectLst/>
              </a:rPr>
              <a:t>, then click next arrow.</a:t>
            </a:r>
          </a:p>
          <a:p>
            <a:pPr marL="228600" indent="-228600">
              <a:buAutoNum type="arabicPeriod"/>
            </a:pPr>
            <a:r>
              <a:rPr lang="en-US" dirty="0">
                <a:effectLst/>
              </a:rPr>
              <a:t>On </a:t>
            </a:r>
            <a:r>
              <a:rPr lang="en-US" b="1" i="1" dirty="0">
                <a:effectLst/>
              </a:rPr>
              <a:t>DNS Servers and VPN Connectivity</a:t>
            </a:r>
            <a:r>
              <a:rPr lang="en-US" dirty="0">
                <a:effectLst/>
              </a:rPr>
              <a:t> page, check</a:t>
            </a:r>
            <a:r>
              <a:rPr lang="en-US" b="1" dirty="0">
                <a:effectLst/>
              </a:rPr>
              <a:t> Configure Point-to-Site VPN</a:t>
            </a:r>
            <a:r>
              <a:rPr lang="en-US" dirty="0">
                <a:effectLst/>
              </a:rPr>
              <a:t>, then click next arrow:</a:t>
            </a:r>
          </a:p>
          <a:p>
            <a:pPr marL="228600" indent="-228600">
              <a:buAutoNum type="arabicPeriod"/>
            </a:pPr>
            <a:r>
              <a:rPr lang="en-US" dirty="0">
                <a:effectLst/>
              </a:rPr>
              <a:t>On </a:t>
            </a:r>
            <a:r>
              <a:rPr lang="en-US" b="1" i="1" dirty="0">
                <a:effectLst/>
              </a:rPr>
              <a:t>Point-to-Site Connectivity</a:t>
            </a:r>
            <a:r>
              <a:rPr lang="en-US" dirty="0">
                <a:effectLst/>
              </a:rPr>
              <a:t> page, click next arrow.</a:t>
            </a:r>
          </a:p>
          <a:p>
            <a:pPr marL="228600" indent="-228600">
              <a:buAutoNum type="arabicPeriod"/>
            </a:pPr>
            <a:r>
              <a:rPr lang="en-US" dirty="0">
                <a:effectLst/>
              </a:rPr>
              <a:t>On </a:t>
            </a:r>
            <a:r>
              <a:rPr lang="en-US" b="1" i="1" dirty="0">
                <a:effectLst/>
              </a:rPr>
              <a:t>Virtual Network Address Spaces</a:t>
            </a:r>
            <a:r>
              <a:rPr lang="en-US" dirty="0">
                <a:effectLst/>
              </a:rPr>
              <a:t> page, click on </a:t>
            </a:r>
            <a:r>
              <a:rPr lang="en-US" b="1" dirty="0">
                <a:effectLst/>
              </a:rPr>
              <a:t>add gateway subnet</a:t>
            </a:r>
            <a:r>
              <a:rPr lang="en-US" dirty="0">
                <a:effectLst/>
              </a:rPr>
              <a:t> button, and then click on check icon to complete network creation.</a:t>
            </a:r>
          </a:p>
          <a:p>
            <a:pPr marL="228600" indent="-228600">
              <a:buAutoNum type="arabicPeriod"/>
            </a:pPr>
            <a:r>
              <a:rPr lang="en-US" dirty="0">
                <a:effectLst/>
              </a:rPr>
              <a:t>After the virtual network has been created, open its </a:t>
            </a:r>
            <a:r>
              <a:rPr lang="en-US" b="1" dirty="0">
                <a:effectLst/>
              </a:rPr>
              <a:t>DASHBOARD</a:t>
            </a:r>
            <a:r>
              <a:rPr lang="en-US" dirty="0">
                <a:effectLst/>
              </a:rPr>
              <a:t> page, and the click </a:t>
            </a:r>
            <a:r>
              <a:rPr lang="en-US" b="1" dirty="0">
                <a:effectLst/>
              </a:rPr>
              <a:t>CREATE GATEWAY</a:t>
            </a:r>
            <a:r>
              <a:rPr lang="en-US" dirty="0">
                <a:effectLst/>
              </a:rPr>
              <a:t> icon to create the dynamic routing gateway.</a:t>
            </a:r>
          </a:p>
          <a:p>
            <a:pPr marL="228600" indent="-228600">
              <a:buAutoNum type="arabicPeriod"/>
            </a:pPr>
            <a:r>
              <a:rPr lang="en-US" dirty="0">
                <a:effectLst/>
              </a:rPr>
              <a:t>Add a new Windows Server 2012 virtual machine to the virtual network. Note that when you specify user credential, make sure to </a:t>
            </a:r>
            <a:r>
              <a:rPr lang="en-US" u="sng" dirty="0">
                <a:effectLst/>
              </a:rPr>
              <a:t>use the same user id and password of your local account</a:t>
            </a:r>
            <a:r>
              <a:rPr lang="en-US" dirty="0">
                <a:effectLst/>
              </a:rPr>
              <a:t>. This is because the virtual machine on Microsoft Azure is not under your domain controller, and we are using the same user credential on both local and virtual machines to allow file sharing.</a:t>
            </a:r>
          </a:p>
          <a:p>
            <a:pPr marL="228600" indent="-228600">
              <a:buAutoNum type="arabicPeriod"/>
            </a:pPr>
            <a:r>
              <a:rPr lang="en-US" dirty="0">
                <a:effectLst/>
              </a:rPr>
              <a:t>As the virtual machine is cooking, let’s create two self-signed certificates: one for root, and another for client identification. During the following steps we’ll need to upload the root certificate to Microsoft Azure so Microsoft Azure can validate the client machine using the certificate chain.</a:t>
            </a:r>
          </a:p>
          <a:p>
            <a:pPr marL="228600" indent="-228600">
              <a:buAutoNum type="arabicPeriod"/>
            </a:pPr>
            <a:r>
              <a:rPr lang="en-US" dirty="0">
                <a:effectLst/>
              </a:rPr>
              <a:t>Launch </a:t>
            </a:r>
            <a:r>
              <a:rPr lang="en-US" b="1" dirty="0">
                <a:effectLst/>
              </a:rPr>
              <a:t>Developer Command Prompt for VS2012</a:t>
            </a:r>
            <a:r>
              <a:rPr lang="en-US" dirty="0">
                <a:effectLst/>
              </a:rPr>
              <a:t> as administrator. Change current folder to a folder where you want to keep the generated certificates. Here I’ll use folder </a:t>
            </a:r>
            <a:r>
              <a:rPr lang="en-US" b="1" i="1" dirty="0">
                <a:effectLst/>
              </a:rPr>
              <a:t>c:\books</a:t>
            </a:r>
            <a:r>
              <a:rPr lang="en-US" dirty="0">
                <a:effectLst/>
              </a:rPr>
              <a:t>.</a:t>
            </a:r>
          </a:p>
          <a:p>
            <a:pPr marL="228600" indent="-228600">
              <a:buAutoNum type="arabicPeriod"/>
            </a:pPr>
            <a:r>
              <a:rPr lang="en-US" dirty="0">
                <a:effectLst/>
              </a:rPr>
              <a:t>Use command </a:t>
            </a:r>
            <a:r>
              <a:rPr lang="en-US" dirty="0" err="1">
                <a:effectLst/>
              </a:rPr>
              <a:t>makecert</a:t>
            </a:r>
            <a:r>
              <a:rPr lang="en-US" dirty="0">
                <a:effectLst/>
              </a:rPr>
              <a:t> -sky exchange -r -n "CN=</a:t>
            </a:r>
            <a:r>
              <a:rPr lang="en-US" dirty="0" err="1">
                <a:effectLst/>
              </a:rPr>
              <a:t>MyFakeRoot</a:t>
            </a:r>
            <a:r>
              <a:rPr lang="en-US" dirty="0">
                <a:effectLst/>
              </a:rPr>
              <a:t>" -</a:t>
            </a:r>
            <a:r>
              <a:rPr lang="en-US" dirty="0" err="1">
                <a:effectLst/>
              </a:rPr>
              <a:t>pe</a:t>
            </a:r>
            <a:r>
              <a:rPr lang="en-US" dirty="0">
                <a:effectLst/>
              </a:rPr>
              <a:t> -a sha1 -</a:t>
            </a:r>
            <a:r>
              <a:rPr lang="en-US" dirty="0" err="1">
                <a:effectLst/>
              </a:rPr>
              <a:t>len</a:t>
            </a:r>
            <a:r>
              <a:rPr lang="en-US" dirty="0">
                <a:effectLst/>
              </a:rPr>
              <a:t> 2048 -</a:t>
            </a:r>
            <a:r>
              <a:rPr lang="en-US" dirty="0" err="1">
                <a:effectLst/>
              </a:rPr>
              <a:t>ss</a:t>
            </a:r>
            <a:r>
              <a:rPr lang="en-US" dirty="0">
                <a:effectLst/>
              </a:rPr>
              <a:t> My to create root certificate.</a:t>
            </a:r>
          </a:p>
          <a:p>
            <a:pPr marL="228600" indent="-228600">
              <a:buAutoNum type="arabicPeriod"/>
            </a:pPr>
            <a:r>
              <a:rPr lang="en-US" dirty="0">
                <a:effectLst/>
              </a:rPr>
              <a:t>Use command </a:t>
            </a:r>
            <a:r>
              <a:rPr lang="en-US" dirty="0" err="1">
                <a:effectLst/>
              </a:rPr>
              <a:t>makecert</a:t>
            </a:r>
            <a:r>
              <a:rPr lang="en-US" dirty="0">
                <a:effectLst/>
              </a:rPr>
              <a:t> -n "CN=</a:t>
            </a:r>
            <a:r>
              <a:rPr lang="en-US" dirty="0" err="1">
                <a:effectLst/>
              </a:rPr>
              <a:t>MyLaptop</a:t>
            </a:r>
            <a:r>
              <a:rPr lang="en-US" dirty="0">
                <a:effectLst/>
              </a:rPr>
              <a:t>" -</a:t>
            </a:r>
            <a:r>
              <a:rPr lang="en-US" dirty="0" err="1">
                <a:effectLst/>
              </a:rPr>
              <a:t>pe</a:t>
            </a:r>
            <a:r>
              <a:rPr lang="en-US" dirty="0">
                <a:effectLst/>
              </a:rPr>
              <a:t> -sky exchange -m 96 -</a:t>
            </a:r>
            <a:r>
              <a:rPr lang="en-US" dirty="0" err="1">
                <a:effectLst/>
              </a:rPr>
              <a:t>ss</a:t>
            </a:r>
            <a:r>
              <a:rPr lang="en-US" dirty="0">
                <a:effectLst/>
              </a:rPr>
              <a:t> My -in "</a:t>
            </a:r>
            <a:r>
              <a:rPr lang="en-US" dirty="0" err="1">
                <a:effectLst/>
              </a:rPr>
              <a:t>MyFakeRoot</a:t>
            </a:r>
            <a:r>
              <a:rPr lang="en-US" dirty="0">
                <a:effectLst/>
              </a:rPr>
              <a:t>" -is my -a sha1 to create client certificate.</a:t>
            </a:r>
          </a:p>
          <a:p>
            <a:pPr marL="228600" indent="-228600">
              <a:buAutoNum type="arabicPeriod"/>
            </a:pPr>
            <a:r>
              <a:rPr lang="en-US" dirty="0">
                <a:effectLst/>
              </a:rPr>
              <a:t>Launch </a:t>
            </a:r>
            <a:r>
              <a:rPr lang="en-US" b="1" dirty="0" err="1">
                <a:effectLst/>
              </a:rPr>
              <a:t>certmgr</a:t>
            </a:r>
            <a:r>
              <a:rPr lang="en-US" dirty="0">
                <a:effectLst/>
              </a:rPr>
              <a:t>. Export the root certificate as a </a:t>
            </a:r>
            <a:r>
              <a:rPr lang="en-US" b="1" i="1" dirty="0">
                <a:effectLst/>
              </a:rPr>
              <a:t>MyFakeRoot.cer</a:t>
            </a:r>
            <a:r>
              <a:rPr lang="en-US" dirty="0">
                <a:effectLst/>
              </a:rPr>
              <a:t> file (</a:t>
            </a:r>
            <a:r>
              <a:rPr lang="en-US" u="sng" dirty="0">
                <a:effectLst/>
              </a:rPr>
              <a:t>without</a:t>
            </a:r>
            <a:r>
              <a:rPr lang="en-US" dirty="0">
                <a:effectLst/>
              </a:rPr>
              <a:t> private key).</a:t>
            </a:r>
          </a:p>
          <a:p>
            <a:pPr marL="228600" indent="-228600">
              <a:buAutoNum type="arabicPeriod"/>
            </a:pPr>
            <a:r>
              <a:rPr lang="en-US" dirty="0">
                <a:effectLst/>
              </a:rPr>
              <a:t>[Optional] if you are configuring VPN for another client, you’d need to install the client certificate on target machine.</a:t>
            </a:r>
          </a:p>
          <a:p>
            <a:pPr marL="228600" indent="-228600">
              <a:buAutoNum type="arabicPeriod"/>
            </a:pPr>
            <a:r>
              <a:rPr lang="en-US" dirty="0">
                <a:effectLst/>
              </a:rPr>
              <a:t>Go back to Microsoft Azure Management Portal. On </a:t>
            </a:r>
            <a:r>
              <a:rPr lang="en-US" b="1" dirty="0">
                <a:effectLst/>
              </a:rPr>
              <a:t>DASHBOARD</a:t>
            </a:r>
            <a:r>
              <a:rPr lang="en-US" dirty="0">
                <a:effectLst/>
              </a:rPr>
              <a:t> page of the virtual network, click on link </a:t>
            </a:r>
            <a:r>
              <a:rPr lang="en-US" b="1" dirty="0">
                <a:effectLst/>
              </a:rPr>
              <a:t>Upload client certificate</a:t>
            </a:r>
            <a:r>
              <a:rPr lang="en-US" dirty="0">
                <a:effectLst/>
              </a:rPr>
              <a:t> to upload the root certificate. Note at this point the gateway should have been created.</a:t>
            </a:r>
          </a:p>
          <a:p>
            <a:pPr marL="228600" indent="-228600">
              <a:buAutoNum type="arabicPeriod"/>
            </a:pPr>
            <a:r>
              <a:rPr lang="en-US" dirty="0">
                <a:effectLst/>
              </a:rPr>
              <a:t>After certificate has been uploaded, you can download and install VPN client from the </a:t>
            </a:r>
            <a:r>
              <a:rPr lang="en-US" b="1" dirty="0">
                <a:effectLst/>
              </a:rPr>
              <a:t>DASHBOARD</a:t>
            </a:r>
            <a:r>
              <a:rPr lang="en-US" dirty="0">
                <a:effectLst/>
              </a:rPr>
              <a:t> page (</a:t>
            </a:r>
            <a:r>
              <a:rPr lang="en-US" b="1" i="1" dirty="0">
                <a:effectLst/>
              </a:rPr>
              <a:t>AMD64 Client</a:t>
            </a:r>
            <a:r>
              <a:rPr lang="en-US" dirty="0">
                <a:effectLst/>
              </a:rPr>
              <a:t> link for 64-bit machines, </a:t>
            </a:r>
            <a:r>
              <a:rPr lang="en-US" b="1" i="1" dirty="0">
                <a:effectLst/>
              </a:rPr>
              <a:t>x86 Client</a:t>
            </a:r>
            <a:r>
              <a:rPr lang="en-US" dirty="0">
                <a:effectLst/>
              </a:rPr>
              <a:t> link for 32-bit machines).</a:t>
            </a:r>
          </a:p>
          <a:p>
            <a:pPr marL="228600" indent="-228600">
              <a:buAutoNum type="arabicPeriod"/>
            </a:pPr>
            <a:r>
              <a:rPr lang="en-US" dirty="0">
                <a:effectLst/>
              </a:rPr>
              <a:t>After VPN client has been installed, you can see the VPN connection on your Windows network connection list. Click on the network to connect. When prompted by the VPN client, click </a:t>
            </a:r>
            <a:r>
              <a:rPr lang="en-US" b="1" dirty="0">
                <a:effectLst/>
              </a:rPr>
              <a:t>Connect</a:t>
            </a:r>
            <a:r>
              <a:rPr lang="en-US" dirty="0">
                <a:effectLst/>
              </a:rPr>
              <a:t> button to continue.</a:t>
            </a:r>
          </a:p>
          <a:p>
            <a:pPr marL="228600" indent="-228600">
              <a:buAutoNum type="arabicPeriod"/>
            </a:pPr>
            <a:r>
              <a:rPr lang="en-US" dirty="0">
                <a:effectLst/>
              </a:rPr>
              <a:t>[Optional] Now you can use </a:t>
            </a:r>
            <a:r>
              <a:rPr lang="en-US" b="1" i="1" dirty="0" err="1">
                <a:effectLst/>
              </a:rPr>
              <a:t>ipconfig</a:t>
            </a:r>
            <a:r>
              <a:rPr lang="en-US" b="1" i="1" dirty="0">
                <a:effectLst/>
              </a:rPr>
              <a:t>/all</a:t>
            </a:r>
            <a:r>
              <a:rPr lang="en-US" dirty="0">
                <a:effectLst/>
              </a:rPr>
              <a:t> to verify if VPN connection has been successfully established  (look for PPP adapter).</a:t>
            </a:r>
          </a:p>
          <a:p>
            <a:pPr marL="228600" indent="-228600">
              <a:buAutoNum type="arabicPeriod"/>
            </a:pPr>
            <a:r>
              <a:rPr lang="en-US" dirty="0">
                <a:effectLst/>
              </a:rPr>
              <a:t>Log on to the virtual machine, create a new </a:t>
            </a:r>
            <a:r>
              <a:rPr lang="en-US" b="1" i="1" dirty="0">
                <a:effectLst/>
              </a:rPr>
              <a:t>Share</a:t>
            </a:r>
            <a:r>
              <a:rPr lang="en-US" dirty="0">
                <a:effectLst/>
              </a:rPr>
              <a:t> folder under</a:t>
            </a:r>
            <a:r>
              <a:rPr lang="en-US" b="1" i="1" dirty="0">
                <a:effectLst/>
              </a:rPr>
              <a:t> c:\</a:t>
            </a:r>
            <a:r>
              <a:rPr lang="en-US" dirty="0">
                <a:effectLst/>
              </a:rPr>
              <a:t>. Share the folder with the user you specified when you created the virtual machine. </a:t>
            </a:r>
          </a:p>
          <a:p>
            <a:pPr marL="228600" indent="-228600">
              <a:buAutoNum type="arabicPeriod"/>
            </a:pPr>
            <a:r>
              <a:rPr lang="en-US" dirty="0">
                <a:effectLst/>
              </a:rPr>
              <a:t>On Management Portal, record the virtual machines private IP on its </a:t>
            </a:r>
            <a:r>
              <a:rPr lang="en-US" b="1" dirty="0">
                <a:effectLst/>
              </a:rPr>
              <a:t>DASHBOARD</a:t>
            </a:r>
            <a:r>
              <a:rPr lang="en-US" dirty="0">
                <a:effectLst/>
              </a:rPr>
              <a:t> page. In my case the IP is 10.0.1.4.</a:t>
            </a:r>
          </a:p>
          <a:p>
            <a:pPr marL="228600" indent="-228600">
              <a:buAutoNum type="arabicPeriod"/>
            </a:pPr>
            <a:r>
              <a:rPr lang="en-US" dirty="0">
                <a:effectLst/>
              </a:rPr>
              <a:t>Now you can use Explorer on your local machine and access the shared folder by \\10.0.1.4\Share.</a:t>
            </a: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C52CFDC-D2D5-4B9F-BA75-89F771E01AEB}"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7736866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22</a:t>
            </a:fld>
            <a:endParaRPr lang="en-US"/>
          </a:p>
        </p:txBody>
      </p:sp>
    </p:spTree>
    <p:extLst>
      <p:ext uri="{BB962C8B-B14F-4D97-AF65-F5344CB8AC3E}">
        <p14:creationId xmlns:p14="http://schemas.microsoft.com/office/powerpoint/2010/main" val="17447605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Understand that the</a:t>
            </a:r>
            <a:r>
              <a:rPr lang="en-US" baseline="0" dirty="0"/>
              <a:t> design goal of storage for most enterprise organizations should be to develop a “virtual SAN” in the cloud that has rules around how (and what) to provision and when to expand.</a:t>
            </a:r>
            <a:endParaRPr lang="en-US" dirty="0"/>
          </a:p>
        </p:txBody>
      </p:sp>
      <p:sp>
        <p:nvSpPr>
          <p:cNvPr id="4" name="Slide Number Placeholder 3"/>
          <p:cNvSpPr>
            <a:spLocks noGrp="1"/>
          </p:cNvSpPr>
          <p:nvPr>
            <p:ph type="sldNum" sz="quarter" idx="10"/>
          </p:nvPr>
        </p:nvSpPr>
        <p:spPr/>
        <p:txBody>
          <a:bodyPr/>
          <a:lstStyle/>
          <a:p>
            <a:fld id="{4FA9FD9E-A86F-4906-8179-F3AEE99A83CA}" type="slidenum">
              <a:rPr lang="en-US" smtClean="0"/>
              <a:t>23</a:t>
            </a:fld>
            <a:endParaRPr lang="en-US"/>
          </a:p>
        </p:txBody>
      </p:sp>
    </p:spTree>
    <p:extLst>
      <p:ext uri="{BB962C8B-B14F-4D97-AF65-F5344CB8AC3E}">
        <p14:creationId xmlns:p14="http://schemas.microsoft.com/office/powerpoint/2010/main" val="9813962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Demo:</a:t>
            </a:r>
            <a:r>
              <a:rPr lang="en-US" dirty="0"/>
              <a:t> Point-to-Site</a:t>
            </a:r>
            <a:r>
              <a:rPr lang="en-US" baseline="0" dirty="0"/>
              <a:t> connection</a:t>
            </a:r>
            <a:endParaRPr lang="en-US" altLang="zh-CN" dirty="0"/>
          </a:p>
          <a:p>
            <a:endParaRPr lang="en-US" altLang="zh-CN" dirty="0"/>
          </a:p>
          <a:p>
            <a:r>
              <a:rPr lang="en-US" altLang="zh-CN" b="1" dirty="0"/>
              <a:t>Prerequisites:</a:t>
            </a:r>
            <a:r>
              <a:rPr lang="en-US" altLang="zh-CN" b="1" baseline="0" dirty="0"/>
              <a:t> </a:t>
            </a:r>
            <a:endParaRPr lang="en-US" altLang="zh-CN" baseline="0" dirty="0"/>
          </a:p>
          <a:p>
            <a:pPr marL="171450" indent="-171450">
              <a:buFont typeface="Arial" panose="020B0604020202020204" pitchFamily="34" charset="0"/>
              <a:buChar char="•"/>
            </a:pPr>
            <a:r>
              <a:rPr lang="en-US" altLang="zh-CN" baseline="0" dirty="0"/>
              <a:t>Follow step 1-15 below to prepare the environment.</a:t>
            </a:r>
          </a:p>
          <a:p>
            <a:pPr marL="0" indent="0">
              <a:buFont typeface="Arial" panose="020B0604020202020204" pitchFamily="34" charset="0"/>
              <a:buNone/>
            </a:pPr>
            <a:r>
              <a:rPr lang="en-US" altLang="zh-CN" baseline="0" dirty="0"/>
              <a:t>(http://haishibai.blogspot.com/2013/05/walkthrough-file-sharing-between-your.html)</a:t>
            </a:r>
          </a:p>
          <a:p>
            <a:pPr marL="0" indent="0">
              <a:buFont typeface="Arial" panose="020B0604020202020204" pitchFamily="34" charset="0"/>
              <a:buNone/>
            </a:pPr>
            <a:endParaRPr lang="en-US" altLang="zh-CN" dirty="0"/>
          </a:p>
          <a:p>
            <a:r>
              <a:rPr lang="en-US" altLang="zh-CN" b="1" dirty="0"/>
              <a:t>Steps:</a:t>
            </a:r>
          </a:p>
          <a:p>
            <a:r>
              <a:rPr lang="en-US" altLang="zh-CN" b="0" dirty="0"/>
              <a:t>R</a:t>
            </a:r>
            <a:r>
              <a:rPr lang="en-US" altLang="zh-CN" b="0" baseline="0" dirty="0"/>
              <a:t>un through steps 17-21 in the following steps. If time permits, you can start with step 16.</a:t>
            </a:r>
          </a:p>
          <a:p>
            <a:endParaRPr lang="en-US" altLang="zh-CN" b="0" baseline="0" dirty="0"/>
          </a:p>
          <a:p>
            <a:pPr marL="228600" indent="-228600">
              <a:buAutoNum type="arabicPeriod"/>
            </a:pPr>
            <a:r>
              <a:rPr lang="en-US" dirty="0">
                <a:effectLst/>
              </a:rPr>
              <a:t>Log on to (current)</a:t>
            </a:r>
            <a:r>
              <a:rPr lang="en-US" baseline="0" dirty="0">
                <a:effectLst/>
              </a:rPr>
              <a:t> </a:t>
            </a:r>
            <a:r>
              <a:rPr lang="en-US" dirty="0">
                <a:effectLst/>
              </a:rPr>
              <a:t>Microsoft Azure Management Portal.</a:t>
            </a:r>
          </a:p>
          <a:p>
            <a:pPr marL="228600" indent="-228600">
              <a:buAutoNum type="arabicPeriod"/>
            </a:pPr>
            <a:r>
              <a:rPr lang="en-US" dirty="0">
                <a:effectLst/>
              </a:rPr>
              <a:t>On command bar, click on </a:t>
            </a:r>
            <a:r>
              <a:rPr lang="en-US" b="1" dirty="0">
                <a:effectLst/>
              </a:rPr>
              <a:t>NEW</a:t>
            </a:r>
            <a:r>
              <a:rPr lang="en-US" dirty="0">
                <a:effectLst/>
              </a:rPr>
              <a:t> button, then select </a:t>
            </a:r>
            <a:r>
              <a:rPr lang="en-US" b="1" dirty="0">
                <a:effectLst/>
              </a:rPr>
              <a:t>NETWORKS</a:t>
            </a:r>
            <a:r>
              <a:rPr lang="en-US" dirty="0">
                <a:effectLst/>
              </a:rPr>
              <a:t>-&gt;</a:t>
            </a:r>
            <a:r>
              <a:rPr lang="en-US" b="1" dirty="0">
                <a:effectLst/>
              </a:rPr>
              <a:t>VIRTUAL NETWORK</a:t>
            </a:r>
            <a:r>
              <a:rPr lang="en-US" dirty="0">
                <a:effectLst/>
              </a:rPr>
              <a:t>-&gt;</a:t>
            </a:r>
            <a:r>
              <a:rPr lang="en-US" b="1" dirty="0">
                <a:effectLst/>
              </a:rPr>
              <a:t>CUSTOM</a:t>
            </a:r>
            <a:r>
              <a:rPr lang="en-US" b="1" baseline="0" dirty="0">
                <a:effectLst/>
              </a:rPr>
              <a:t> </a:t>
            </a:r>
            <a:r>
              <a:rPr lang="en-US" b="1" dirty="0">
                <a:effectLst/>
              </a:rPr>
              <a:t>CREATE</a:t>
            </a:r>
            <a:r>
              <a:rPr lang="en-US" dirty="0">
                <a:effectLst/>
              </a:rPr>
              <a:t> menu.</a:t>
            </a:r>
          </a:p>
          <a:p>
            <a:pPr marL="228600" indent="-228600">
              <a:buAutoNum type="arabicPeriod"/>
            </a:pPr>
            <a:r>
              <a:rPr lang="en-US" dirty="0">
                <a:effectLst/>
              </a:rPr>
              <a:t>On </a:t>
            </a:r>
            <a:r>
              <a:rPr lang="en-US" b="1" i="1" dirty="0">
                <a:effectLst/>
              </a:rPr>
              <a:t>Virtual Network Details</a:t>
            </a:r>
            <a:r>
              <a:rPr lang="en-US" dirty="0">
                <a:effectLst/>
              </a:rPr>
              <a:t> page, enter network </a:t>
            </a:r>
            <a:r>
              <a:rPr lang="en-US" b="1" dirty="0">
                <a:effectLst/>
              </a:rPr>
              <a:t>NAME</a:t>
            </a:r>
            <a:r>
              <a:rPr lang="en-US" dirty="0">
                <a:effectLst/>
              </a:rPr>
              <a:t> as </a:t>
            </a:r>
            <a:r>
              <a:rPr lang="en-US" i="1" dirty="0" err="1">
                <a:effectLst/>
              </a:rPr>
              <a:t>pointtosite</a:t>
            </a:r>
            <a:r>
              <a:rPr lang="en-US" dirty="0">
                <a:effectLst/>
              </a:rPr>
              <a:t>, create or select a </a:t>
            </a:r>
            <a:r>
              <a:rPr lang="en-US" b="1" dirty="0">
                <a:effectLst/>
              </a:rPr>
              <a:t>AFFINITY GROUP</a:t>
            </a:r>
            <a:r>
              <a:rPr lang="en-US" dirty="0">
                <a:effectLst/>
              </a:rPr>
              <a:t>, then click next arrow.</a:t>
            </a:r>
          </a:p>
          <a:p>
            <a:pPr marL="228600" indent="-228600">
              <a:buAutoNum type="arabicPeriod"/>
            </a:pPr>
            <a:r>
              <a:rPr lang="en-US" dirty="0">
                <a:effectLst/>
              </a:rPr>
              <a:t>On </a:t>
            </a:r>
            <a:r>
              <a:rPr lang="en-US" b="1" i="1" dirty="0">
                <a:effectLst/>
              </a:rPr>
              <a:t>DNS Servers and VPN Connectivity</a:t>
            </a:r>
            <a:r>
              <a:rPr lang="en-US" dirty="0">
                <a:effectLst/>
              </a:rPr>
              <a:t> page, check</a:t>
            </a:r>
            <a:r>
              <a:rPr lang="en-US" b="1" dirty="0">
                <a:effectLst/>
              </a:rPr>
              <a:t> Configure Point-to-Site VPN</a:t>
            </a:r>
            <a:r>
              <a:rPr lang="en-US" dirty="0">
                <a:effectLst/>
              </a:rPr>
              <a:t>, then click next arrow:</a:t>
            </a:r>
          </a:p>
          <a:p>
            <a:pPr marL="228600" indent="-228600">
              <a:buAutoNum type="arabicPeriod"/>
            </a:pPr>
            <a:r>
              <a:rPr lang="en-US" dirty="0">
                <a:effectLst/>
              </a:rPr>
              <a:t>On </a:t>
            </a:r>
            <a:r>
              <a:rPr lang="en-US" b="1" i="1" dirty="0">
                <a:effectLst/>
              </a:rPr>
              <a:t>Point-to-Site Connectivity</a:t>
            </a:r>
            <a:r>
              <a:rPr lang="en-US" dirty="0">
                <a:effectLst/>
              </a:rPr>
              <a:t> page, click next arrow.</a:t>
            </a:r>
          </a:p>
          <a:p>
            <a:pPr marL="228600" indent="-228600">
              <a:buAutoNum type="arabicPeriod"/>
            </a:pPr>
            <a:r>
              <a:rPr lang="en-US" dirty="0">
                <a:effectLst/>
              </a:rPr>
              <a:t>On </a:t>
            </a:r>
            <a:r>
              <a:rPr lang="en-US" b="1" i="1" dirty="0">
                <a:effectLst/>
              </a:rPr>
              <a:t>Virtual Network Address Spaces</a:t>
            </a:r>
            <a:r>
              <a:rPr lang="en-US" dirty="0">
                <a:effectLst/>
              </a:rPr>
              <a:t> page, click on </a:t>
            </a:r>
            <a:r>
              <a:rPr lang="en-US" b="1" dirty="0">
                <a:effectLst/>
              </a:rPr>
              <a:t>add gateway subnet</a:t>
            </a:r>
            <a:r>
              <a:rPr lang="en-US" dirty="0">
                <a:effectLst/>
              </a:rPr>
              <a:t> button, and then click on check icon to complete network creation.</a:t>
            </a:r>
          </a:p>
          <a:p>
            <a:pPr marL="228600" indent="-228600">
              <a:buAutoNum type="arabicPeriod"/>
            </a:pPr>
            <a:r>
              <a:rPr lang="en-US" dirty="0">
                <a:effectLst/>
              </a:rPr>
              <a:t>After the virtual network has been created, open its </a:t>
            </a:r>
            <a:r>
              <a:rPr lang="en-US" b="1" dirty="0">
                <a:effectLst/>
              </a:rPr>
              <a:t>DASHBOARD</a:t>
            </a:r>
            <a:r>
              <a:rPr lang="en-US" dirty="0">
                <a:effectLst/>
              </a:rPr>
              <a:t> page, and the click </a:t>
            </a:r>
            <a:r>
              <a:rPr lang="en-US" b="1" dirty="0">
                <a:effectLst/>
              </a:rPr>
              <a:t>CREATE GATEWAY</a:t>
            </a:r>
            <a:r>
              <a:rPr lang="en-US" dirty="0">
                <a:effectLst/>
              </a:rPr>
              <a:t> icon to create the dynamic routing gateway.</a:t>
            </a:r>
          </a:p>
          <a:p>
            <a:pPr marL="228600" indent="-228600">
              <a:buAutoNum type="arabicPeriod"/>
            </a:pPr>
            <a:r>
              <a:rPr lang="en-US" dirty="0">
                <a:effectLst/>
              </a:rPr>
              <a:t>Add a new Windows Server 2012 virtual machine to the virtual network. Note that when you specify user credential, make sure to </a:t>
            </a:r>
            <a:r>
              <a:rPr lang="en-US" u="sng" dirty="0">
                <a:effectLst/>
              </a:rPr>
              <a:t>use the same user id and password of your local account</a:t>
            </a:r>
            <a:r>
              <a:rPr lang="en-US" dirty="0">
                <a:effectLst/>
              </a:rPr>
              <a:t>. This is because the virtual machine on Microsoft Azure is not under your domain controller, and we are using the same user credential on both local and virtual machines to allow file sharing.</a:t>
            </a:r>
          </a:p>
          <a:p>
            <a:pPr marL="228600" indent="-228600">
              <a:buAutoNum type="arabicPeriod"/>
            </a:pPr>
            <a:r>
              <a:rPr lang="en-US" dirty="0">
                <a:effectLst/>
              </a:rPr>
              <a:t>As the virtual machine is cooking, let’s create two self-signed certificates: one for root, and another for client identification. During the following steps we’ll need to upload the root certificate to Microsoft Azure so Microsoft Azure can validate the client machine using the certificate chain.</a:t>
            </a:r>
          </a:p>
          <a:p>
            <a:pPr marL="228600" indent="-228600">
              <a:buAutoNum type="arabicPeriod"/>
            </a:pPr>
            <a:r>
              <a:rPr lang="en-US" dirty="0">
                <a:effectLst/>
              </a:rPr>
              <a:t>Launch </a:t>
            </a:r>
            <a:r>
              <a:rPr lang="en-US" b="1" dirty="0">
                <a:effectLst/>
              </a:rPr>
              <a:t>Developer Command Prompt for VS2012</a:t>
            </a:r>
            <a:r>
              <a:rPr lang="en-US" dirty="0">
                <a:effectLst/>
              </a:rPr>
              <a:t> as administrator. Change current folder to a folder where you want to keep the generated certificates. Here I’ll use folder </a:t>
            </a:r>
            <a:r>
              <a:rPr lang="en-US" b="1" i="1" dirty="0">
                <a:effectLst/>
              </a:rPr>
              <a:t>c:\books</a:t>
            </a:r>
            <a:r>
              <a:rPr lang="en-US" dirty="0">
                <a:effectLst/>
              </a:rPr>
              <a:t>.</a:t>
            </a:r>
          </a:p>
          <a:p>
            <a:pPr marL="228600" indent="-228600">
              <a:buAutoNum type="arabicPeriod"/>
            </a:pPr>
            <a:r>
              <a:rPr lang="en-US" dirty="0">
                <a:effectLst/>
              </a:rPr>
              <a:t>Use command </a:t>
            </a:r>
            <a:r>
              <a:rPr lang="en-US" dirty="0" err="1">
                <a:effectLst/>
              </a:rPr>
              <a:t>makecert</a:t>
            </a:r>
            <a:r>
              <a:rPr lang="en-US" dirty="0">
                <a:effectLst/>
              </a:rPr>
              <a:t> -sky exchange -r -n "CN=</a:t>
            </a:r>
            <a:r>
              <a:rPr lang="en-US" dirty="0" err="1">
                <a:effectLst/>
              </a:rPr>
              <a:t>MyFakeRoot</a:t>
            </a:r>
            <a:r>
              <a:rPr lang="en-US" dirty="0">
                <a:effectLst/>
              </a:rPr>
              <a:t>" -</a:t>
            </a:r>
            <a:r>
              <a:rPr lang="en-US" dirty="0" err="1">
                <a:effectLst/>
              </a:rPr>
              <a:t>pe</a:t>
            </a:r>
            <a:r>
              <a:rPr lang="en-US" dirty="0">
                <a:effectLst/>
              </a:rPr>
              <a:t> -a sha1 -</a:t>
            </a:r>
            <a:r>
              <a:rPr lang="en-US" dirty="0" err="1">
                <a:effectLst/>
              </a:rPr>
              <a:t>len</a:t>
            </a:r>
            <a:r>
              <a:rPr lang="en-US" dirty="0">
                <a:effectLst/>
              </a:rPr>
              <a:t> 2048 -</a:t>
            </a:r>
            <a:r>
              <a:rPr lang="en-US" dirty="0" err="1">
                <a:effectLst/>
              </a:rPr>
              <a:t>ss</a:t>
            </a:r>
            <a:r>
              <a:rPr lang="en-US" dirty="0">
                <a:effectLst/>
              </a:rPr>
              <a:t> My to create root certificate.</a:t>
            </a:r>
          </a:p>
          <a:p>
            <a:pPr marL="228600" indent="-228600">
              <a:buAutoNum type="arabicPeriod"/>
            </a:pPr>
            <a:r>
              <a:rPr lang="en-US" dirty="0">
                <a:effectLst/>
              </a:rPr>
              <a:t>Use command </a:t>
            </a:r>
            <a:r>
              <a:rPr lang="en-US" dirty="0" err="1">
                <a:effectLst/>
              </a:rPr>
              <a:t>makecert</a:t>
            </a:r>
            <a:r>
              <a:rPr lang="en-US" dirty="0">
                <a:effectLst/>
              </a:rPr>
              <a:t> -n "CN=</a:t>
            </a:r>
            <a:r>
              <a:rPr lang="en-US" dirty="0" err="1">
                <a:effectLst/>
              </a:rPr>
              <a:t>MyLaptop</a:t>
            </a:r>
            <a:r>
              <a:rPr lang="en-US" dirty="0">
                <a:effectLst/>
              </a:rPr>
              <a:t>" -</a:t>
            </a:r>
            <a:r>
              <a:rPr lang="en-US" dirty="0" err="1">
                <a:effectLst/>
              </a:rPr>
              <a:t>pe</a:t>
            </a:r>
            <a:r>
              <a:rPr lang="en-US" dirty="0">
                <a:effectLst/>
              </a:rPr>
              <a:t> -sky exchange -m 96 -</a:t>
            </a:r>
            <a:r>
              <a:rPr lang="en-US" dirty="0" err="1">
                <a:effectLst/>
              </a:rPr>
              <a:t>ss</a:t>
            </a:r>
            <a:r>
              <a:rPr lang="en-US" dirty="0">
                <a:effectLst/>
              </a:rPr>
              <a:t> My -in "</a:t>
            </a:r>
            <a:r>
              <a:rPr lang="en-US" dirty="0" err="1">
                <a:effectLst/>
              </a:rPr>
              <a:t>MyFakeRoot</a:t>
            </a:r>
            <a:r>
              <a:rPr lang="en-US" dirty="0">
                <a:effectLst/>
              </a:rPr>
              <a:t>" -is my -a sha1 to create client certificate.</a:t>
            </a:r>
          </a:p>
          <a:p>
            <a:pPr marL="228600" indent="-228600">
              <a:buAutoNum type="arabicPeriod"/>
            </a:pPr>
            <a:r>
              <a:rPr lang="en-US" dirty="0">
                <a:effectLst/>
              </a:rPr>
              <a:t>Launch </a:t>
            </a:r>
            <a:r>
              <a:rPr lang="en-US" b="1" dirty="0" err="1">
                <a:effectLst/>
              </a:rPr>
              <a:t>certmgr</a:t>
            </a:r>
            <a:r>
              <a:rPr lang="en-US" dirty="0">
                <a:effectLst/>
              </a:rPr>
              <a:t>. Export the root certificate as a </a:t>
            </a:r>
            <a:r>
              <a:rPr lang="en-US" b="1" i="1" dirty="0">
                <a:effectLst/>
              </a:rPr>
              <a:t>MyFakeRoot.cer</a:t>
            </a:r>
            <a:r>
              <a:rPr lang="en-US" dirty="0">
                <a:effectLst/>
              </a:rPr>
              <a:t> file (</a:t>
            </a:r>
            <a:r>
              <a:rPr lang="en-US" u="sng" dirty="0">
                <a:effectLst/>
              </a:rPr>
              <a:t>without</a:t>
            </a:r>
            <a:r>
              <a:rPr lang="en-US" dirty="0">
                <a:effectLst/>
              </a:rPr>
              <a:t> private key).</a:t>
            </a:r>
          </a:p>
          <a:p>
            <a:pPr marL="228600" indent="-228600">
              <a:buAutoNum type="arabicPeriod"/>
            </a:pPr>
            <a:r>
              <a:rPr lang="en-US" dirty="0">
                <a:effectLst/>
              </a:rPr>
              <a:t>[Optional] if you are configuring VPN for another client, you’d need to install the client certificate on target machine.</a:t>
            </a:r>
          </a:p>
          <a:p>
            <a:pPr marL="228600" indent="-228600">
              <a:buAutoNum type="arabicPeriod"/>
            </a:pPr>
            <a:r>
              <a:rPr lang="en-US" dirty="0">
                <a:effectLst/>
              </a:rPr>
              <a:t>Go back to Microsoft Azure Management Portal. On </a:t>
            </a:r>
            <a:r>
              <a:rPr lang="en-US" b="1" dirty="0">
                <a:effectLst/>
              </a:rPr>
              <a:t>DASHBOARD</a:t>
            </a:r>
            <a:r>
              <a:rPr lang="en-US" dirty="0">
                <a:effectLst/>
              </a:rPr>
              <a:t> page of the virtual network, click on link </a:t>
            </a:r>
            <a:r>
              <a:rPr lang="en-US" b="1" dirty="0">
                <a:effectLst/>
              </a:rPr>
              <a:t>Upload client certificate</a:t>
            </a:r>
            <a:r>
              <a:rPr lang="en-US" dirty="0">
                <a:effectLst/>
              </a:rPr>
              <a:t> to upload the root certificate. Note at this point the gateway should have been created.</a:t>
            </a:r>
          </a:p>
          <a:p>
            <a:pPr marL="228600" indent="-228600">
              <a:buAutoNum type="arabicPeriod"/>
            </a:pPr>
            <a:r>
              <a:rPr lang="en-US" dirty="0">
                <a:effectLst/>
              </a:rPr>
              <a:t>After certificate has been uploaded, you can download and install VPN client from the </a:t>
            </a:r>
            <a:r>
              <a:rPr lang="en-US" b="1" dirty="0">
                <a:effectLst/>
              </a:rPr>
              <a:t>DASHBOARD</a:t>
            </a:r>
            <a:r>
              <a:rPr lang="en-US" dirty="0">
                <a:effectLst/>
              </a:rPr>
              <a:t> page (</a:t>
            </a:r>
            <a:r>
              <a:rPr lang="en-US" b="1" i="1" dirty="0">
                <a:effectLst/>
              </a:rPr>
              <a:t>AMD64 Client</a:t>
            </a:r>
            <a:r>
              <a:rPr lang="en-US" dirty="0">
                <a:effectLst/>
              </a:rPr>
              <a:t> link for 64-bit machines, </a:t>
            </a:r>
            <a:r>
              <a:rPr lang="en-US" b="1" i="1" dirty="0">
                <a:effectLst/>
              </a:rPr>
              <a:t>x86 Client</a:t>
            </a:r>
            <a:r>
              <a:rPr lang="en-US" dirty="0">
                <a:effectLst/>
              </a:rPr>
              <a:t> link for 32-bit machines).</a:t>
            </a:r>
          </a:p>
          <a:p>
            <a:pPr marL="228600" indent="-228600">
              <a:buAutoNum type="arabicPeriod"/>
            </a:pPr>
            <a:r>
              <a:rPr lang="en-US" dirty="0">
                <a:effectLst/>
              </a:rPr>
              <a:t>After VPN client has been installed, you can see the VPN connection on your Windows network connection list. Click on the network to connect. When prompted by the VPN client, click </a:t>
            </a:r>
            <a:r>
              <a:rPr lang="en-US" b="1" dirty="0">
                <a:effectLst/>
              </a:rPr>
              <a:t>Connect</a:t>
            </a:r>
            <a:r>
              <a:rPr lang="en-US" dirty="0">
                <a:effectLst/>
              </a:rPr>
              <a:t> button to continue.</a:t>
            </a:r>
          </a:p>
          <a:p>
            <a:pPr marL="228600" indent="-228600">
              <a:buAutoNum type="arabicPeriod"/>
            </a:pPr>
            <a:r>
              <a:rPr lang="en-US" dirty="0">
                <a:effectLst/>
              </a:rPr>
              <a:t>[Optional] Now you can use </a:t>
            </a:r>
            <a:r>
              <a:rPr lang="en-US" b="1" i="1" dirty="0" err="1">
                <a:effectLst/>
              </a:rPr>
              <a:t>ipconfig</a:t>
            </a:r>
            <a:r>
              <a:rPr lang="en-US" b="1" i="1" dirty="0">
                <a:effectLst/>
              </a:rPr>
              <a:t>/all</a:t>
            </a:r>
            <a:r>
              <a:rPr lang="en-US" dirty="0">
                <a:effectLst/>
              </a:rPr>
              <a:t> to verify if VPN connection has been successfully established  (look for PPP adapter).</a:t>
            </a:r>
          </a:p>
          <a:p>
            <a:pPr marL="228600" indent="-228600">
              <a:buAutoNum type="arabicPeriod"/>
            </a:pPr>
            <a:r>
              <a:rPr lang="en-US" dirty="0">
                <a:effectLst/>
              </a:rPr>
              <a:t>Log on to the virtual machine, create a new </a:t>
            </a:r>
            <a:r>
              <a:rPr lang="en-US" b="1" i="1" dirty="0">
                <a:effectLst/>
              </a:rPr>
              <a:t>Share</a:t>
            </a:r>
            <a:r>
              <a:rPr lang="en-US" dirty="0">
                <a:effectLst/>
              </a:rPr>
              <a:t> folder under</a:t>
            </a:r>
            <a:r>
              <a:rPr lang="en-US" b="1" i="1" dirty="0">
                <a:effectLst/>
              </a:rPr>
              <a:t> c:\</a:t>
            </a:r>
            <a:r>
              <a:rPr lang="en-US" dirty="0">
                <a:effectLst/>
              </a:rPr>
              <a:t>. Share the folder with the user you specified when you created the virtual machine. </a:t>
            </a:r>
          </a:p>
          <a:p>
            <a:pPr marL="228600" indent="-228600">
              <a:buAutoNum type="arabicPeriod"/>
            </a:pPr>
            <a:r>
              <a:rPr lang="en-US" dirty="0">
                <a:effectLst/>
              </a:rPr>
              <a:t>On Management Portal, record the virtual machines private IP on its </a:t>
            </a:r>
            <a:r>
              <a:rPr lang="en-US" b="1" dirty="0">
                <a:effectLst/>
              </a:rPr>
              <a:t>DASHBOARD</a:t>
            </a:r>
            <a:r>
              <a:rPr lang="en-US" dirty="0">
                <a:effectLst/>
              </a:rPr>
              <a:t> page. In my case the IP is 10.0.1.4.</a:t>
            </a:r>
          </a:p>
          <a:p>
            <a:pPr marL="228600" indent="-228600">
              <a:buAutoNum type="arabicPeriod"/>
            </a:pPr>
            <a:r>
              <a:rPr lang="en-US" dirty="0">
                <a:effectLst/>
              </a:rPr>
              <a:t>Now you can use Explorer on your local machine and access the shared folder by \\10.0.1.4\Share.</a:t>
            </a: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C52CFDC-D2D5-4B9F-BA75-89F771E01AEB}"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2166544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25</a:t>
            </a:fld>
            <a:endParaRPr lang="en-US"/>
          </a:p>
        </p:txBody>
      </p:sp>
    </p:spTree>
    <p:extLst>
      <p:ext uri="{BB962C8B-B14F-4D97-AF65-F5344CB8AC3E}">
        <p14:creationId xmlns:p14="http://schemas.microsoft.com/office/powerpoint/2010/main" val="16030959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3</a:t>
            </a:fld>
            <a:endParaRPr lang="en-US"/>
          </a:p>
        </p:txBody>
      </p:sp>
    </p:spTree>
    <p:extLst>
      <p:ext uri="{BB962C8B-B14F-4D97-AF65-F5344CB8AC3E}">
        <p14:creationId xmlns:p14="http://schemas.microsoft.com/office/powerpoint/2010/main" val="232451552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4/15/2016 11:52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225745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66537"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Light" pitchFamily="34" charset="0"/>
            </a:endParaRPr>
          </a:p>
        </p:txBody>
      </p:sp>
      <p:sp>
        <p:nvSpPr>
          <p:cNvPr id="5" name="Footer Placeholder 4"/>
          <p:cNvSpPr>
            <a:spLocks noGrp="1"/>
          </p:cNvSpPr>
          <p:nvPr>
            <p:ph type="ftr" sz="quarter" idx="11"/>
          </p:nvPr>
        </p:nvSpPr>
        <p:spPr/>
        <p:txBody>
          <a:bodyPr/>
          <a:lstStyle/>
          <a:p>
            <a:pPr marL="0" marR="0" lvl="0" indent="0" defTabSz="932929" eaLnBrk="0" fontAlgn="base" latinLnBrk="0" hangingPunct="0">
              <a:lnSpc>
                <a:spcPct val="100000"/>
              </a:lnSpc>
              <a:spcBef>
                <a:spcPct val="0"/>
              </a:spcBef>
              <a:spcAft>
                <a:spcPct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defTabSz="932929" eaLnBrk="0" fontAlgn="base" latinLnBrk="0" hangingPunct="0">
              <a:lnSpc>
                <a:spcPct val="100000"/>
              </a:lnSpc>
              <a:spcBef>
                <a:spcPct val="0"/>
              </a:spcBef>
              <a:spcAft>
                <a:spcPct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66537" eaLnBrk="1" fontAlgn="base" latinLnBrk="0" hangingPunct="1">
              <a:lnSpc>
                <a:spcPct val="100000"/>
              </a:lnSpc>
              <a:spcBef>
                <a:spcPct val="0"/>
              </a:spcBef>
              <a:spcAft>
                <a:spcPct val="0"/>
              </a:spcAft>
              <a:buClrTx/>
              <a:buSzTx/>
              <a:buFontTx/>
              <a:buNone/>
              <a:tabLst/>
              <a:defRPr/>
            </a:pPr>
            <a:fld id="{491AE8CF-25C5-47D8-B770-9703DC946C25}" type="datetime8">
              <a:rPr kumimoji="0" lang="en-US" sz="1800" b="0" i="0" u="none" strike="noStrike" kern="0" cap="none" spc="0" normalizeH="0" baseline="0" noProof="0" smtClean="0">
                <a:ln>
                  <a:noFill/>
                </a:ln>
                <a:solidFill>
                  <a:prstClr val="black"/>
                </a:solidFill>
                <a:effectLst/>
                <a:uLnTx/>
                <a:uFillTx/>
                <a:latin typeface="Calibri Light" pitchFamily="34" charset="0"/>
              </a:rPr>
              <a:pPr marL="0" marR="0" lvl="0" indent="0" defTabSz="966537" eaLnBrk="1" fontAlgn="base" latinLnBrk="0" hangingPunct="1">
                <a:lnSpc>
                  <a:spcPct val="100000"/>
                </a:lnSpc>
                <a:spcBef>
                  <a:spcPct val="0"/>
                </a:spcBef>
                <a:spcAft>
                  <a:spcPct val="0"/>
                </a:spcAft>
                <a:buClrTx/>
                <a:buSzTx/>
                <a:buFontTx/>
                <a:buNone/>
                <a:tabLst/>
                <a:defRPr/>
              </a:pPr>
              <a:t>4/15/2016 11:29 PM</a:t>
            </a:fld>
            <a:endParaRPr kumimoji="0" lang="en-US" sz="1800" b="0" i="0" u="none" strike="noStrike" kern="0" cap="none" spc="0" normalizeH="0" baseline="0" noProof="0" dirty="0">
              <a:ln>
                <a:noFill/>
              </a:ln>
              <a:solidFill>
                <a:prstClr val="black"/>
              </a:solidFill>
              <a:effectLst/>
              <a:uLnTx/>
              <a:uFillTx/>
              <a:latin typeface="Calibri Light" pitchFamily="34" charset="0"/>
            </a:endParaRPr>
          </a:p>
        </p:txBody>
      </p:sp>
      <p:sp>
        <p:nvSpPr>
          <p:cNvPr id="7" name="Slide Number Placeholder 6"/>
          <p:cNvSpPr>
            <a:spLocks noGrp="1"/>
          </p:cNvSpPr>
          <p:nvPr>
            <p:ph type="sldNum" sz="quarter" idx="13"/>
          </p:nvPr>
        </p:nvSpPr>
        <p:spPr/>
        <p:txBody>
          <a:bodyPr/>
          <a:lstStyle/>
          <a:p>
            <a:pPr marL="0" marR="0" lvl="0" indent="0" defTabSz="966537" eaLnBrk="1" fontAlgn="base" latinLnBrk="0" hangingPunct="1">
              <a:lnSpc>
                <a:spcPct val="100000"/>
              </a:lnSpc>
              <a:spcBef>
                <a:spcPct val="0"/>
              </a:spcBef>
              <a:spcAft>
                <a:spcPct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Light" pitchFamily="34" charset="0"/>
              </a:rPr>
              <a:pPr marL="0" marR="0" lvl="0" indent="0" defTabSz="966537" eaLnBrk="1" fontAlgn="base" latinLnBrk="0" hangingPunct="1">
                <a:lnSpc>
                  <a:spcPct val="100000"/>
                </a:lnSpc>
                <a:spcBef>
                  <a:spcPct val="0"/>
                </a:spcBef>
                <a:spcAft>
                  <a:spcPct val="0"/>
                </a:spcAft>
                <a:buClrTx/>
                <a:buSzTx/>
                <a:buFontTx/>
                <a:buNone/>
                <a:tabLst/>
                <a:defRPr/>
              </a:pPr>
              <a:t>28</a:t>
            </a:fld>
            <a:endParaRPr kumimoji="0" lang="en-US" sz="1800" b="0" i="0" u="none" strike="noStrike" kern="0" cap="none" spc="0" normalizeH="0" baseline="0" noProof="0" dirty="0">
              <a:ln>
                <a:noFill/>
              </a:ln>
              <a:solidFill>
                <a:prstClr val="black"/>
              </a:solidFill>
              <a:effectLst/>
              <a:uLnTx/>
              <a:uFillTx/>
              <a:latin typeface="Calibri Light" pitchFamily="34" charset="0"/>
            </a:endParaRPr>
          </a:p>
        </p:txBody>
      </p:sp>
    </p:spTree>
    <p:extLst>
      <p:ext uri="{BB962C8B-B14F-4D97-AF65-F5344CB8AC3E}">
        <p14:creationId xmlns:p14="http://schemas.microsoft.com/office/powerpoint/2010/main" val="386587740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8C67A6-C0E7-47DF-97C2-CA9B11275397}"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29</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314287953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One Marketing Template</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3292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marL="571500" marR="0" lvl="0" indent="0" algn="l" defTabSz="93292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02E9C339-5222-4C7C-B0AC-28CD8A19A243}"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4/15/2016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6805180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Demo:</a:t>
            </a:r>
            <a:r>
              <a:rPr lang="en-US" dirty="0"/>
              <a:t> Point-to-Site</a:t>
            </a:r>
            <a:r>
              <a:rPr lang="en-US" baseline="0" dirty="0"/>
              <a:t> connection</a:t>
            </a:r>
            <a:endParaRPr lang="en-US" altLang="zh-CN" dirty="0"/>
          </a:p>
          <a:p>
            <a:endParaRPr lang="en-US" altLang="zh-CN" dirty="0"/>
          </a:p>
          <a:p>
            <a:r>
              <a:rPr lang="en-US" altLang="zh-CN" b="1" dirty="0"/>
              <a:t>Prerequisites:</a:t>
            </a:r>
            <a:r>
              <a:rPr lang="en-US" altLang="zh-CN" b="1" baseline="0" dirty="0"/>
              <a:t> </a:t>
            </a:r>
            <a:endParaRPr lang="en-US" altLang="zh-CN" baseline="0" dirty="0"/>
          </a:p>
          <a:p>
            <a:pPr marL="171450" indent="-171450">
              <a:buFont typeface="Arial" panose="020B0604020202020204" pitchFamily="34" charset="0"/>
              <a:buChar char="•"/>
            </a:pPr>
            <a:r>
              <a:rPr lang="en-US" altLang="zh-CN" baseline="0" dirty="0"/>
              <a:t>Follow step 1-15 below to prepare the environment.</a:t>
            </a:r>
          </a:p>
          <a:p>
            <a:pPr marL="0" indent="0">
              <a:buFont typeface="Arial" panose="020B0604020202020204" pitchFamily="34" charset="0"/>
              <a:buNone/>
            </a:pPr>
            <a:r>
              <a:rPr lang="en-US" altLang="zh-CN" baseline="0" dirty="0"/>
              <a:t>(http://haishibai.blogspot.com/2013/05/walkthrough-file-sharing-between-your.html)</a:t>
            </a:r>
          </a:p>
          <a:p>
            <a:pPr marL="0" indent="0">
              <a:buFont typeface="Arial" panose="020B0604020202020204" pitchFamily="34" charset="0"/>
              <a:buNone/>
            </a:pPr>
            <a:endParaRPr lang="en-US" altLang="zh-CN" dirty="0"/>
          </a:p>
          <a:p>
            <a:r>
              <a:rPr lang="en-US" altLang="zh-CN" b="1" dirty="0"/>
              <a:t>Steps:</a:t>
            </a:r>
          </a:p>
          <a:p>
            <a:r>
              <a:rPr lang="en-US" altLang="zh-CN" b="0" dirty="0"/>
              <a:t>R</a:t>
            </a:r>
            <a:r>
              <a:rPr lang="en-US" altLang="zh-CN" b="0" baseline="0" dirty="0"/>
              <a:t>un through steps 17-21 in the following steps. If time permits, you can start with step 16.</a:t>
            </a:r>
          </a:p>
          <a:p>
            <a:endParaRPr lang="en-US" altLang="zh-CN" b="0" baseline="0" dirty="0"/>
          </a:p>
          <a:p>
            <a:pPr marL="228600" indent="-228600">
              <a:buAutoNum type="arabicPeriod"/>
            </a:pPr>
            <a:r>
              <a:rPr lang="en-US" dirty="0">
                <a:effectLst/>
              </a:rPr>
              <a:t>Log on to (current)</a:t>
            </a:r>
            <a:r>
              <a:rPr lang="en-US" baseline="0" dirty="0">
                <a:effectLst/>
              </a:rPr>
              <a:t> </a:t>
            </a:r>
            <a:r>
              <a:rPr lang="en-US" dirty="0">
                <a:effectLst/>
              </a:rPr>
              <a:t>Microsoft Azure Management Portal.</a:t>
            </a:r>
          </a:p>
          <a:p>
            <a:pPr marL="228600" indent="-228600">
              <a:buAutoNum type="arabicPeriod"/>
            </a:pPr>
            <a:r>
              <a:rPr lang="en-US" dirty="0">
                <a:effectLst/>
              </a:rPr>
              <a:t>On command bar, click on </a:t>
            </a:r>
            <a:r>
              <a:rPr lang="en-US" b="1" dirty="0">
                <a:effectLst/>
              </a:rPr>
              <a:t>NEW</a:t>
            </a:r>
            <a:r>
              <a:rPr lang="en-US" dirty="0">
                <a:effectLst/>
              </a:rPr>
              <a:t> button, then select </a:t>
            </a:r>
            <a:r>
              <a:rPr lang="en-US" b="1" dirty="0">
                <a:effectLst/>
              </a:rPr>
              <a:t>NETWORKS</a:t>
            </a:r>
            <a:r>
              <a:rPr lang="en-US" dirty="0">
                <a:effectLst/>
              </a:rPr>
              <a:t>-&gt;</a:t>
            </a:r>
            <a:r>
              <a:rPr lang="en-US" b="1" dirty="0">
                <a:effectLst/>
              </a:rPr>
              <a:t>VIRTUAL NETWORK</a:t>
            </a:r>
            <a:r>
              <a:rPr lang="en-US" dirty="0">
                <a:effectLst/>
              </a:rPr>
              <a:t>-&gt;</a:t>
            </a:r>
            <a:r>
              <a:rPr lang="en-US" b="1" dirty="0">
                <a:effectLst/>
              </a:rPr>
              <a:t>CUSTOM</a:t>
            </a:r>
            <a:r>
              <a:rPr lang="en-US" b="1" baseline="0" dirty="0">
                <a:effectLst/>
              </a:rPr>
              <a:t> </a:t>
            </a:r>
            <a:r>
              <a:rPr lang="en-US" b="1" dirty="0">
                <a:effectLst/>
              </a:rPr>
              <a:t>CREATE</a:t>
            </a:r>
            <a:r>
              <a:rPr lang="en-US" dirty="0">
                <a:effectLst/>
              </a:rPr>
              <a:t> menu.</a:t>
            </a:r>
          </a:p>
          <a:p>
            <a:pPr marL="228600" indent="-228600">
              <a:buAutoNum type="arabicPeriod"/>
            </a:pPr>
            <a:r>
              <a:rPr lang="en-US" dirty="0">
                <a:effectLst/>
              </a:rPr>
              <a:t>On </a:t>
            </a:r>
            <a:r>
              <a:rPr lang="en-US" b="1" i="1" dirty="0">
                <a:effectLst/>
              </a:rPr>
              <a:t>Virtual Network Details</a:t>
            </a:r>
            <a:r>
              <a:rPr lang="en-US" dirty="0">
                <a:effectLst/>
              </a:rPr>
              <a:t> page, enter network </a:t>
            </a:r>
            <a:r>
              <a:rPr lang="en-US" b="1" dirty="0">
                <a:effectLst/>
              </a:rPr>
              <a:t>NAME</a:t>
            </a:r>
            <a:r>
              <a:rPr lang="en-US" dirty="0">
                <a:effectLst/>
              </a:rPr>
              <a:t> as </a:t>
            </a:r>
            <a:r>
              <a:rPr lang="en-US" i="1" dirty="0" err="1">
                <a:effectLst/>
              </a:rPr>
              <a:t>pointtosite</a:t>
            </a:r>
            <a:r>
              <a:rPr lang="en-US" dirty="0">
                <a:effectLst/>
              </a:rPr>
              <a:t>, create or select a </a:t>
            </a:r>
            <a:r>
              <a:rPr lang="en-US" b="1" dirty="0">
                <a:effectLst/>
              </a:rPr>
              <a:t>AFFINITY GROUP</a:t>
            </a:r>
            <a:r>
              <a:rPr lang="en-US" dirty="0">
                <a:effectLst/>
              </a:rPr>
              <a:t>, then click next arrow.</a:t>
            </a:r>
          </a:p>
          <a:p>
            <a:pPr marL="228600" indent="-228600">
              <a:buAutoNum type="arabicPeriod"/>
            </a:pPr>
            <a:r>
              <a:rPr lang="en-US" dirty="0">
                <a:effectLst/>
              </a:rPr>
              <a:t>On </a:t>
            </a:r>
            <a:r>
              <a:rPr lang="en-US" b="1" i="1" dirty="0">
                <a:effectLst/>
              </a:rPr>
              <a:t>DNS Servers and VPN Connectivity</a:t>
            </a:r>
            <a:r>
              <a:rPr lang="en-US" dirty="0">
                <a:effectLst/>
              </a:rPr>
              <a:t> page, check</a:t>
            </a:r>
            <a:r>
              <a:rPr lang="en-US" b="1" dirty="0">
                <a:effectLst/>
              </a:rPr>
              <a:t> Configure Point-to-Site VPN</a:t>
            </a:r>
            <a:r>
              <a:rPr lang="en-US" dirty="0">
                <a:effectLst/>
              </a:rPr>
              <a:t>, then click next arrow:</a:t>
            </a:r>
          </a:p>
          <a:p>
            <a:pPr marL="228600" indent="-228600">
              <a:buAutoNum type="arabicPeriod"/>
            </a:pPr>
            <a:r>
              <a:rPr lang="en-US" dirty="0">
                <a:effectLst/>
              </a:rPr>
              <a:t>On </a:t>
            </a:r>
            <a:r>
              <a:rPr lang="en-US" b="1" i="1" dirty="0">
                <a:effectLst/>
              </a:rPr>
              <a:t>Point-to-Site Connectivity</a:t>
            </a:r>
            <a:r>
              <a:rPr lang="en-US" dirty="0">
                <a:effectLst/>
              </a:rPr>
              <a:t> page, click next arrow.</a:t>
            </a:r>
          </a:p>
          <a:p>
            <a:pPr marL="228600" indent="-228600">
              <a:buAutoNum type="arabicPeriod"/>
            </a:pPr>
            <a:r>
              <a:rPr lang="en-US" dirty="0">
                <a:effectLst/>
              </a:rPr>
              <a:t>On </a:t>
            </a:r>
            <a:r>
              <a:rPr lang="en-US" b="1" i="1" dirty="0">
                <a:effectLst/>
              </a:rPr>
              <a:t>Virtual Network Address Spaces</a:t>
            </a:r>
            <a:r>
              <a:rPr lang="en-US" dirty="0">
                <a:effectLst/>
              </a:rPr>
              <a:t> page, click on </a:t>
            </a:r>
            <a:r>
              <a:rPr lang="en-US" b="1" dirty="0">
                <a:effectLst/>
              </a:rPr>
              <a:t>add gateway subnet</a:t>
            </a:r>
            <a:r>
              <a:rPr lang="en-US" dirty="0">
                <a:effectLst/>
              </a:rPr>
              <a:t> button, and then click on check icon to complete network creation.</a:t>
            </a:r>
          </a:p>
          <a:p>
            <a:pPr marL="228600" indent="-228600">
              <a:buAutoNum type="arabicPeriod"/>
            </a:pPr>
            <a:r>
              <a:rPr lang="en-US" dirty="0">
                <a:effectLst/>
              </a:rPr>
              <a:t>After the virtual network has been created, open its </a:t>
            </a:r>
            <a:r>
              <a:rPr lang="en-US" b="1" dirty="0">
                <a:effectLst/>
              </a:rPr>
              <a:t>DASHBOARD</a:t>
            </a:r>
            <a:r>
              <a:rPr lang="en-US" dirty="0">
                <a:effectLst/>
              </a:rPr>
              <a:t> page, and the click </a:t>
            </a:r>
            <a:r>
              <a:rPr lang="en-US" b="1" dirty="0">
                <a:effectLst/>
              </a:rPr>
              <a:t>CREATE GATEWAY</a:t>
            </a:r>
            <a:r>
              <a:rPr lang="en-US" dirty="0">
                <a:effectLst/>
              </a:rPr>
              <a:t> icon to create the dynamic routing gateway.</a:t>
            </a:r>
          </a:p>
          <a:p>
            <a:pPr marL="228600" indent="-228600">
              <a:buAutoNum type="arabicPeriod"/>
            </a:pPr>
            <a:r>
              <a:rPr lang="en-US" dirty="0">
                <a:effectLst/>
              </a:rPr>
              <a:t>Add a new Windows Server 2012 virtual machine to the virtual network. Note that when you specify user credential, make sure to </a:t>
            </a:r>
            <a:r>
              <a:rPr lang="en-US" u="sng" dirty="0">
                <a:effectLst/>
              </a:rPr>
              <a:t>use the same user id and password of your local account</a:t>
            </a:r>
            <a:r>
              <a:rPr lang="en-US" dirty="0">
                <a:effectLst/>
              </a:rPr>
              <a:t>. This is because the virtual machine on Microsoft Azure is not under your domain controller, and we are using the same user credential on both local and virtual machines to allow file sharing.</a:t>
            </a:r>
          </a:p>
          <a:p>
            <a:pPr marL="228600" indent="-228600">
              <a:buAutoNum type="arabicPeriod"/>
            </a:pPr>
            <a:r>
              <a:rPr lang="en-US" dirty="0">
                <a:effectLst/>
              </a:rPr>
              <a:t>As the virtual machine is cooking, let’s create two self-signed certificates: one for root, and another for client identification. During the following steps we’ll need to upload the root certificate to Microsoft Azure so Microsoft Azure can validate the client machine using the certificate chain.</a:t>
            </a:r>
          </a:p>
          <a:p>
            <a:pPr marL="228600" indent="-228600">
              <a:buAutoNum type="arabicPeriod"/>
            </a:pPr>
            <a:r>
              <a:rPr lang="en-US" dirty="0">
                <a:effectLst/>
              </a:rPr>
              <a:t>Launch </a:t>
            </a:r>
            <a:r>
              <a:rPr lang="en-US" b="1" dirty="0">
                <a:effectLst/>
              </a:rPr>
              <a:t>Developer Command Prompt for VS2012</a:t>
            </a:r>
            <a:r>
              <a:rPr lang="en-US" dirty="0">
                <a:effectLst/>
              </a:rPr>
              <a:t> as administrator. Change current folder to a folder where you want to keep the generated certificates. Here I’ll use folder </a:t>
            </a:r>
            <a:r>
              <a:rPr lang="en-US" b="1" i="1" dirty="0">
                <a:effectLst/>
              </a:rPr>
              <a:t>c:\books</a:t>
            </a:r>
            <a:r>
              <a:rPr lang="en-US" dirty="0">
                <a:effectLst/>
              </a:rPr>
              <a:t>.</a:t>
            </a:r>
          </a:p>
          <a:p>
            <a:pPr marL="228600" indent="-228600">
              <a:buAutoNum type="arabicPeriod"/>
            </a:pPr>
            <a:r>
              <a:rPr lang="en-US" dirty="0">
                <a:effectLst/>
              </a:rPr>
              <a:t>Use command </a:t>
            </a:r>
            <a:r>
              <a:rPr lang="en-US" dirty="0" err="1">
                <a:effectLst/>
              </a:rPr>
              <a:t>makecert</a:t>
            </a:r>
            <a:r>
              <a:rPr lang="en-US" dirty="0">
                <a:effectLst/>
              </a:rPr>
              <a:t> -sky exchange -r -n "CN=</a:t>
            </a:r>
            <a:r>
              <a:rPr lang="en-US" dirty="0" err="1">
                <a:effectLst/>
              </a:rPr>
              <a:t>MyFakeRoot</a:t>
            </a:r>
            <a:r>
              <a:rPr lang="en-US" dirty="0">
                <a:effectLst/>
              </a:rPr>
              <a:t>" -</a:t>
            </a:r>
            <a:r>
              <a:rPr lang="en-US" dirty="0" err="1">
                <a:effectLst/>
              </a:rPr>
              <a:t>pe</a:t>
            </a:r>
            <a:r>
              <a:rPr lang="en-US" dirty="0">
                <a:effectLst/>
              </a:rPr>
              <a:t> -a sha1 -</a:t>
            </a:r>
            <a:r>
              <a:rPr lang="en-US" dirty="0" err="1">
                <a:effectLst/>
              </a:rPr>
              <a:t>len</a:t>
            </a:r>
            <a:r>
              <a:rPr lang="en-US" dirty="0">
                <a:effectLst/>
              </a:rPr>
              <a:t> 2048 -</a:t>
            </a:r>
            <a:r>
              <a:rPr lang="en-US" dirty="0" err="1">
                <a:effectLst/>
              </a:rPr>
              <a:t>ss</a:t>
            </a:r>
            <a:r>
              <a:rPr lang="en-US" dirty="0">
                <a:effectLst/>
              </a:rPr>
              <a:t> My to create root certificate.</a:t>
            </a:r>
          </a:p>
          <a:p>
            <a:pPr marL="228600" indent="-228600">
              <a:buAutoNum type="arabicPeriod"/>
            </a:pPr>
            <a:r>
              <a:rPr lang="en-US" dirty="0">
                <a:effectLst/>
              </a:rPr>
              <a:t>Use command </a:t>
            </a:r>
            <a:r>
              <a:rPr lang="en-US" dirty="0" err="1">
                <a:effectLst/>
              </a:rPr>
              <a:t>makecert</a:t>
            </a:r>
            <a:r>
              <a:rPr lang="en-US" dirty="0">
                <a:effectLst/>
              </a:rPr>
              <a:t> -n "CN=</a:t>
            </a:r>
            <a:r>
              <a:rPr lang="en-US" dirty="0" err="1">
                <a:effectLst/>
              </a:rPr>
              <a:t>MyLaptop</a:t>
            </a:r>
            <a:r>
              <a:rPr lang="en-US" dirty="0">
                <a:effectLst/>
              </a:rPr>
              <a:t>" -</a:t>
            </a:r>
            <a:r>
              <a:rPr lang="en-US" dirty="0" err="1">
                <a:effectLst/>
              </a:rPr>
              <a:t>pe</a:t>
            </a:r>
            <a:r>
              <a:rPr lang="en-US" dirty="0">
                <a:effectLst/>
              </a:rPr>
              <a:t> -sky exchange -m 96 -</a:t>
            </a:r>
            <a:r>
              <a:rPr lang="en-US" dirty="0" err="1">
                <a:effectLst/>
              </a:rPr>
              <a:t>ss</a:t>
            </a:r>
            <a:r>
              <a:rPr lang="en-US" dirty="0">
                <a:effectLst/>
              </a:rPr>
              <a:t> My -in "</a:t>
            </a:r>
            <a:r>
              <a:rPr lang="en-US" dirty="0" err="1">
                <a:effectLst/>
              </a:rPr>
              <a:t>MyFakeRoot</a:t>
            </a:r>
            <a:r>
              <a:rPr lang="en-US" dirty="0">
                <a:effectLst/>
              </a:rPr>
              <a:t>" -is my -a sha1 to create client certificate.</a:t>
            </a:r>
          </a:p>
          <a:p>
            <a:pPr marL="228600" indent="-228600">
              <a:buAutoNum type="arabicPeriod"/>
            </a:pPr>
            <a:r>
              <a:rPr lang="en-US" dirty="0">
                <a:effectLst/>
              </a:rPr>
              <a:t>Launch </a:t>
            </a:r>
            <a:r>
              <a:rPr lang="en-US" b="1" dirty="0" err="1">
                <a:effectLst/>
              </a:rPr>
              <a:t>certmgr</a:t>
            </a:r>
            <a:r>
              <a:rPr lang="en-US" dirty="0">
                <a:effectLst/>
              </a:rPr>
              <a:t>. Export the root certificate as a </a:t>
            </a:r>
            <a:r>
              <a:rPr lang="en-US" b="1" i="1" dirty="0">
                <a:effectLst/>
              </a:rPr>
              <a:t>MyFakeRoot.cer</a:t>
            </a:r>
            <a:r>
              <a:rPr lang="en-US" dirty="0">
                <a:effectLst/>
              </a:rPr>
              <a:t> file (</a:t>
            </a:r>
            <a:r>
              <a:rPr lang="en-US" u="sng" dirty="0">
                <a:effectLst/>
              </a:rPr>
              <a:t>without</a:t>
            </a:r>
            <a:r>
              <a:rPr lang="en-US" dirty="0">
                <a:effectLst/>
              </a:rPr>
              <a:t> private key).</a:t>
            </a:r>
          </a:p>
          <a:p>
            <a:pPr marL="228600" indent="-228600">
              <a:buAutoNum type="arabicPeriod"/>
            </a:pPr>
            <a:r>
              <a:rPr lang="en-US" dirty="0">
                <a:effectLst/>
              </a:rPr>
              <a:t>[Optional] if you are configuring VPN for another client, you’d need to install the client certificate on target machine.</a:t>
            </a:r>
          </a:p>
          <a:p>
            <a:pPr marL="228600" indent="-228600">
              <a:buAutoNum type="arabicPeriod"/>
            </a:pPr>
            <a:r>
              <a:rPr lang="en-US" dirty="0">
                <a:effectLst/>
              </a:rPr>
              <a:t>Go back to Microsoft Azure Management Portal. On </a:t>
            </a:r>
            <a:r>
              <a:rPr lang="en-US" b="1" dirty="0">
                <a:effectLst/>
              </a:rPr>
              <a:t>DASHBOARD</a:t>
            </a:r>
            <a:r>
              <a:rPr lang="en-US" dirty="0">
                <a:effectLst/>
              </a:rPr>
              <a:t> page of the virtual network, click on link </a:t>
            </a:r>
            <a:r>
              <a:rPr lang="en-US" b="1" dirty="0">
                <a:effectLst/>
              </a:rPr>
              <a:t>Upload client certificate</a:t>
            </a:r>
            <a:r>
              <a:rPr lang="en-US" dirty="0">
                <a:effectLst/>
              </a:rPr>
              <a:t> to upload the root certificate. Note at this point the gateway should have been created.</a:t>
            </a:r>
          </a:p>
          <a:p>
            <a:pPr marL="228600" indent="-228600">
              <a:buAutoNum type="arabicPeriod"/>
            </a:pPr>
            <a:r>
              <a:rPr lang="en-US" dirty="0">
                <a:effectLst/>
              </a:rPr>
              <a:t>After certificate has been uploaded, you can download and install VPN client from the </a:t>
            </a:r>
            <a:r>
              <a:rPr lang="en-US" b="1" dirty="0">
                <a:effectLst/>
              </a:rPr>
              <a:t>DASHBOARD</a:t>
            </a:r>
            <a:r>
              <a:rPr lang="en-US" dirty="0">
                <a:effectLst/>
              </a:rPr>
              <a:t> page (</a:t>
            </a:r>
            <a:r>
              <a:rPr lang="en-US" b="1" i="1" dirty="0">
                <a:effectLst/>
              </a:rPr>
              <a:t>AMD64 Client</a:t>
            </a:r>
            <a:r>
              <a:rPr lang="en-US" dirty="0">
                <a:effectLst/>
              </a:rPr>
              <a:t> link for 64-bit machines, </a:t>
            </a:r>
            <a:r>
              <a:rPr lang="en-US" b="1" i="1" dirty="0">
                <a:effectLst/>
              </a:rPr>
              <a:t>x86 Client</a:t>
            </a:r>
            <a:r>
              <a:rPr lang="en-US" dirty="0">
                <a:effectLst/>
              </a:rPr>
              <a:t> link for 32-bit machines).</a:t>
            </a:r>
          </a:p>
          <a:p>
            <a:pPr marL="228600" indent="-228600">
              <a:buAutoNum type="arabicPeriod"/>
            </a:pPr>
            <a:r>
              <a:rPr lang="en-US" dirty="0">
                <a:effectLst/>
              </a:rPr>
              <a:t>After VPN client has been installed, you can see the VPN connection on your Windows network connection list. Click on the network to connect. When prompted by the VPN client, click </a:t>
            </a:r>
            <a:r>
              <a:rPr lang="en-US" b="1" dirty="0">
                <a:effectLst/>
              </a:rPr>
              <a:t>Connect</a:t>
            </a:r>
            <a:r>
              <a:rPr lang="en-US" dirty="0">
                <a:effectLst/>
              </a:rPr>
              <a:t> button to continue.</a:t>
            </a:r>
          </a:p>
          <a:p>
            <a:pPr marL="228600" indent="-228600">
              <a:buAutoNum type="arabicPeriod"/>
            </a:pPr>
            <a:r>
              <a:rPr lang="en-US" dirty="0">
                <a:effectLst/>
              </a:rPr>
              <a:t>[Optional] Now you can use </a:t>
            </a:r>
            <a:r>
              <a:rPr lang="en-US" b="1" i="1" dirty="0" err="1">
                <a:effectLst/>
              </a:rPr>
              <a:t>ipconfig</a:t>
            </a:r>
            <a:r>
              <a:rPr lang="en-US" b="1" i="1" dirty="0">
                <a:effectLst/>
              </a:rPr>
              <a:t>/all</a:t>
            </a:r>
            <a:r>
              <a:rPr lang="en-US" dirty="0">
                <a:effectLst/>
              </a:rPr>
              <a:t> to verify if VPN connection has been successfully established  (look for PPP adapter).</a:t>
            </a:r>
          </a:p>
          <a:p>
            <a:pPr marL="228600" indent="-228600">
              <a:buAutoNum type="arabicPeriod"/>
            </a:pPr>
            <a:r>
              <a:rPr lang="en-US" dirty="0">
                <a:effectLst/>
              </a:rPr>
              <a:t>Log on to the virtual machine, create a new </a:t>
            </a:r>
            <a:r>
              <a:rPr lang="en-US" b="1" i="1" dirty="0">
                <a:effectLst/>
              </a:rPr>
              <a:t>Share</a:t>
            </a:r>
            <a:r>
              <a:rPr lang="en-US" dirty="0">
                <a:effectLst/>
              </a:rPr>
              <a:t> folder under</a:t>
            </a:r>
            <a:r>
              <a:rPr lang="en-US" b="1" i="1" dirty="0">
                <a:effectLst/>
              </a:rPr>
              <a:t> c:\</a:t>
            </a:r>
            <a:r>
              <a:rPr lang="en-US" dirty="0">
                <a:effectLst/>
              </a:rPr>
              <a:t>. Share the folder with the user you specified when you created the virtual machine. </a:t>
            </a:r>
          </a:p>
          <a:p>
            <a:pPr marL="228600" indent="-228600">
              <a:buAutoNum type="arabicPeriod"/>
            </a:pPr>
            <a:r>
              <a:rPr lang="en-US" dirty="0">
                <a:effectLst/>
              </a:rPr>
              <a:t>On Management Portal, record the virtual machines private IP on its </a:t>
            </a:r>
            <a:r>
              <a:rPr lang="en-US" b="1" dirty="0">
                <a:effectLst/>
              </a:rPr>
              <a:t>DASHBOARD</a:t>
            </a:r>
            <a:r>
              <a:rPr lang="en-US" dirty="0">
                <a:effectLst/>
              </a:rPr>
              <a:t> page. In my case the IP is 10.0.1.4.</a:t>
            </a:r>
          </a:p>
          <a:p>
            <a:pPr marL="228600" indent="-228600">
              <a:buAutoNum type="arabicPeriod"/>
            </a:pPr>
            <a:r>
              <a:rPr lang="en-US" dirty="0">
                <a:effectLst/>
              </a:rPr>
              <a:t>Now you can use Explorer on your local machine and access the shared folder by \\10.0.1.4\Share.</a:t>
            </a: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C52CFDC-D2D5-4B9F-BA75-89F771E01AEB}"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31</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7282788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rPr>
              <a:t>Build 2012</a:t>
            </a: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3292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defTabSz="93292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30E22BB-1869-4D9D-B8D2-1612EB3883AA}" type="datetime1">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4/15/2016</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32</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167552288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a:t>HUSK FROKOST SPONSOR!!!</a:t>
            </a:r>
          </a:p>
          <a:p>
            <a:endParaRPr lang="da-DK" dirty="0"/>
          </a:p>
          <a:p>
            <a:r>
              <a:rPr lang="da-DK" dirty="0"/>
              <a:t>Vision Solutions + Microsoft</a:t>
            </a:r>
          </a:p>
          <a:p>
            <a:endParaRPr lang="da-DK" dirty="0"/>
          </a:p>
          <a:p>
            <a:r>
              <a:rPr lang="da-DK" dirty="0"/>
              <a:t>Vision</a:t>
            </a:r>
            <a:r>
              <a:rPr lang="da-DK" baseline="0" dirty="0"/>
              <a:t> Solutions har desuden doneret nogle gadgets – men husk der skal være til alle!</a:t>
            </a:r>
            <a:endParaRPr lang="da-DK" dirty="0"/>
          </a:p>
        </p:txBody>
      </p:sp>
      <p:sp>
        <p:nvSpPr>
          <p:cNvPr id="4" name="Slide Number Placeholder 3"/>
          <p:cNvSpPr>
            <a:spLocks noGrp="1"/>
          </p:cNvSpPr>
          <p:nvPr>
            <p:ph type="sldNum" sz="quarter" idx="10"/>
          </p:nvPr>
        </p:nvSpPr>
        <p:spPr/>
        <p:txBody>
          <a:bodyPr/>
          <a:lstStyle/>
          <a:p>
            <a:fld id="{9E5B45AE-2468-409F-BD0C-1AB12AEA50AD}" type="slidenum">
              <a:rPr lang="da-DK" smtClean="0"/>
              <a:t>33</a:t>
            </a:fld>
            <a:endParaRPr lang="da-DK"/>
          </a:p>
        </p:txBody>
      </p:sp>
    </p:spTree>
    <p:extLst>
      <p:ext uri="{BB962C8B-B14F-4D97-AF65-F5344CB8AC3E}">
        <p14:creationId xmlns:p14="http://schemas.microsoft.com/office/powerpoint/2010/main" val="35105025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4</a:t>
            </a:fld>
            <a:endParaRPr lang="en-US"/>
          </a:p>
        </p:txBody>
      </p:sp>
    </p:spTree>
    <p:extLst>
      <p:ext uri="{BB962C8B-B14F-4D97-AF65-F5344CB8AC3E}">
        <p14:creationId xmlns:p14="http://schemas.microsoft.com/office/powerpoint/2010/main" val="8588430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72" rtl="0" eaLnBrk="1" fontAlgn="auto" latinLnBrk="0" hangingPunct="1">
              <a:lnSpc>
                <a:spcPct val="100000"/>
              </a:lnSpc>
              <a:spcBef>
                <a:spcPts val="0"/>
              </a:spcBef>
              <a:spcAft>
                <a:spcPts val="0"/>
              </a:spcAft>
              <a:buClrTx/>
              <a:buSzTx/>
              <a:buFontTx/>
              <a:buNone/>
              <a:tabLst/>
              <a:defRPr/>
            </a:pPr>
            <a:r>
              <a:rPr lang="en-US" b="1" dirty="0"/>
              <a:t>Slide</a:t>
            </a:r>
            <a:r>
              <a:rPr lang="en-US" b="1" baseline="0" dirty="0"/>
              <a:t> Objective:</a:t>
            </a:r>
          </a:p>
          <a:p>
            <a:r>
              <a:rPr lang="en-US" dirty="0"/>
              <a:t>Explain</a:t>
            </a:r>
            <a:r>
              <a:rPr lang="en-US" baseline="0" dirty="0"/>
              <a:t> workflow for provisioning VMs in the cloud </a:t>
            </a:r>
          </a:p>
          <a:p>
            <a:endParaRPr lang="en-US" baseline="0" dirty="0"/>
          </a:p>
          <a:p>
            <a:r>
              <a:rPr lang="en-US" b="1" baseline="0" dirty="0"/>
              <a:t>Speaker Notes:</a:t>
            </a:r>
            <a:endParaRPr lang="en-US" b="1" dirty="0"/>
          </a:p>
          <a:p>
            <a:pPr marL="171450" indent="-171450">
              <a:buFont typeface="Arial" panose="020B0604020202020204" pitchFamily="34" charset="0"/>
              <a:buChar char="•"/>
            </a:pPr>
            <a:r>
              <a:rPr lang="en-US" baseline="0" dirty="0"/>
              <a:t>You have three methods of starting this process: Build a VM from the portal, from the command line OR programmatically calling the REST API. </a:t>
            </a:r>
          </a:p>
          <a:p>
            <a:pPr marL="171450" indent="-171450">
              <a:buFont typeface="Arial" panose="020B0604020202020204" pitchFamily="34" charset="0"/>
              <a:buChar char="•"/>
            </a:pPr>
            <a:r>
              <a:rPr lang="en-US" baseline="0" dirty="0"/>
              <a:t>Once your choice of provisioning is made you will need to select the image and instance size to start from. </a:t>
            </a:r>
          </a:p>
          <a:p>
            <a:pPr marL="171450" indent="-171450">
              <a:buFont typeface="Arial" panose="020B0604020202020204" pitchFamily="34" charset="0"/>
              <a:buChar char="•"/>
            </a:pPr>
            <a:r>
              <a:rPr lang="en-US" baseline="0" dirty="0"/>
              <a:t>The newly created disk will be stored in blob storage and your machine will boot.</a:t>
            </a:r>
            <a:endParaRPr lang="en-US" dirty="0"/>
          </a:p>
          <a:p>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t>5</a:t>
            </a:fld>
            <a:endParaRPr lang="en-US" dirty="0"/>
          </a:p>
        </p:txBody>
      </p:sp>
    </p:spTree>
    <p:extLst>
      <p:ext uri="{BB962C8B-B14F-4D97-AF65-F5344CB8AC3E}">
        <p14:creationId xmlns:p14="http://schemas.microsoft.com/office/powerpoint/2010/main" val="7967202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Demo:</a:t>
            </a:r>
            <a:r>
              <a:rPr lang="en-US" dirty="0"/>
              <a:t> </a:t>
            </a:r>
            <a:r>
              <a:rPr lang="en-US" altLang="zh-CN" dirty="0"/>
              <a:t>Provisioning VM</a:t>
            </a:r>
          </a:p>
          <a:p>
            <a:endParaRPr lang="en-US" altLang="zh-CN" dirty="0"/>
          </a:p>
          <a:p>
            <a:r>
              <a:rPr lang="en-US" altLang="zh-CN" b="1" dirty="0"/>
              <a:t>Prerequisites:</a:t>
            </a:r>
            <a:r>
              <a:rPr lang="en-US" altLang="zh-CN" b="1" baseline="0" dirty="0"/>
              <a:t> </a:t>
            </a:r>
            <a:endParaRPr lang="en-US" altLang="zh-CN" baseline="0" dirty="0"/>
          </a:p>
          <a:p>
            <a:pPr marL="171450" indent="-171450">
              <a:buFont typeface="Arial" panose="020B0604020202020204" pitchFamily="34" charset="0"/>
              <a:buChar char="•"/>
            </a:pPr>
            <a:r>
              <a:rPr lang="en-US" altLang="zh-CN" baseline="0" dirty="0"/>
              <a:t>A Windows Server 2012 is already provisioned.</a:t>
            </a:r>
          </a:p>
          <a:p>
            <a:endParaRPr lang="en-US" altLang="zh-CN" dirty="0"/>
          </a:p>
          <a:p>
            <a:r>
              <a:rPr lang="en-US" altLang="zh-CN" b="1" dirty="0"/>
              <a:t>Steps:</a:t>
            </a:r>
          </a:p>
          <a:p>
            <a:pPr marL="228600" indent="-228600">
              <a:buFont typeface="+mj-lt"/>
              <a:buAutoNum type="arabicPeriod"/>
            </a:pPr>
            <a:r>
              <a:rPr lang="en-US" dirty="0"/>
              <a:t>Open</a:t>
            </a:r>
            <a:r>
              <a:rPr lang="en-US" baseline="0" dirty="0"/>
              <a:t> Ibiza portal and click the </a:t>
            </a:r>
            <a:r>
              <a:rPr lang="en-US" b="1" baseline="0" dirty="0"/>
              <a:t>NEW</a:t>
            </a:r>
            <a:r>
              <a:rPr lang="en-US" baseline="0" dirty="0"/>
              <a:t> button at the lower-left corner.</a:t>
            </a:r>
          </a:p>
          <a:p>
            <a:pPr marL="228600" indent="-228600">
              <a:buFont typeface="+mj-lt"/>
              <a:buAutoNum type="arabicPeriod"/>
            </a:pPr>
            <a:r>
              <a:rPr lang="en-US" baseline="0" dirty="0"/>
              <a:t>Show the short list of resources. Explain that I can directly create popular resources here such as a Windows Server 2012.</a:t>
            </a:r>
          </a:p>
          <a:p>
            <a:pPr marL="228600" indent="-228600">
              <a:buFont typeface="+mj-lt"/>
              <a:buAutoNum type="arabicPeriod"/>
            </a:pPr>
            <a:r>
              <a:rPr lang="en-US" baseline="0" dirty="0"/>
              <a:t>Click on the </a:t>
            </a:r>
            <a:r>
              <a:rPr lang="en-US" b="1" baseline="0" dirty="0"/>
              <a:t>Everything</a:t>
            </a:r>
            <a:r>
              <a:rPr lang="en-US" baseline="0" dirty="0"/>
              <a:t> link.</a:t>
            </a:r>
          </a:p>
          <a:p>
            <a:pPr marL="228600" indent="-228600">
              <a:buFont typeface="+mj-lt"/>
              <a:buAutoNum type="arabicPeriod"/>
            </a:pPr>
            <a:r>
              <a:rPr lang="en-US" baseline="0" dirty="0"/>
              <a:t>In </a:t>
            </a:r>
            <a:r>
              <a:rPr lang="en-US" b="1" baseline="0" dirty="0"/>
              <a:t>Gallery</a:t>
            </a:r>
            <a:r>
              <a:rPr lang="en-US" baseline="0" dirty="0"/>
              <a:t> blade, open the </a:t>
            </a:r>
            <a:r>
              <a:rPr lang="en-US" b="1" baseline="0" dirty="0"/>
              <a:t>Virtual machines </a:t>
            </a:r>
            <a:r>
              <a:rPr lang="en-US" baseline="0" dirty="0"/>
              <a:t>category.</a:t>
            </a:r>
          </a:p>
          <a:p>
            <a:pPr marL="228600" indent="-228600">
              <a:buFont typeface="+mj-lt"/>
              <a:buAutoNum type="arabicPeriod"/>
            </a:pPr>
            <a:r>
              <a:rPr lang="en-US" baseline="0" dirty="0"/>
              <a:t>Scroll down the view and show images of different types (refer back to slide 9).</a:t>
            </a:r>
          </a:p>
          <a:p>
            <a:pPr marL="228600" indent="-228600">
              <a:buFont typeface="+mj-lt"/>
              <a:buAutoNum type="arabicPeriod"/>
            </a:pPr>
            <a:r>
              <a:rPr lang="en-US" baseline="0" dirty="0"/>
              <a:t>Click on </a:t>
            </a:r>
            <a:r>
              <a:rPr lang="en-US" b="1" baseline="0" dirty="0"/>
              <a:t>Windows Server 2012 R2</a:t>
            </a:r>
            <a:r>
              <a:rPr lang="en-US" baseline="0" dirty="0"/>
              <a:t>, and then click the </a:t>
            </a:r>
            <a:r>
              <a:rPr lang="en-US" b="1" baseline="0" dirty="0"/>
              <a:t>Create</a:t>
            </a:r>
            <a:r>
              <a:rPr lang="en-US" baseline="0" dirty="0"/>
              <a:t> button in the overview blade. For non-Microsoft focused audience, consider to pick a Linux image instead.</a:t>
            </a:r>
          </a:p>
          <a:p>
            <a:pPr marL="228600" indent="-228600">
              <a:buFont typeface="+mj-lt"/>
              <a:buAutoNum type="arabicPeriod"/>
            </a:pPr>
            <a:r>
              <a:rPr lang="en-US" baseline="0" dirty="0"/>
              <a:t>Fill in the </a:t>
            </a:r>
            <a:r>
              <a:rPr lang="en-US" b="1" i="1" baseline="0" dirty="0"/>
              <a:t>Create VM </a:t>
            </a:r>
            <a:r>
              <a:rPr lang="en-US" baseline="0" dirty="0"/>
              <a:t>form and click on the </a:t>
            </a:r>
            <a:r>
              <a:rPr lang="en-US" b="1" baseline="0" dirty="0"/>
              <a:t>Create</a:t>
            </a:r>
            <a:r>
              <a:rPr lang="en-US" baseline="0" dirty="0"/>
              <a:t> button to provision the VM. Explain this will take a few minutes.</a:t>
            </a:r>
          </a:p>
          <a:p>
            <a:pPr marL="228600" indent="-228600">
              <a:buFont typeface="+mj-lt"/>
              <a:buAutoNum type="arabicPeriod" startAt="8"/>
            </a:pPr>
            <a:r>
              <a:rPr lang="en-US" dirty="0"/>
              <a:t>Open the already provisioned VM.</a:t>
            </a:r>
          </a:p>
          <a:p>
            <a:pPr marL="228600" indent="-228600">
              <a:buFont typeface="+mj-lt"/>
              <a:buAutoNum type="arabicPeriod" startAt="8"/>
            </a:pPr>
            <a:r>
              <a:rPr lang="en-US" dirty="0"/>
              <a:t>Scroll</a:t>
            </a:r>
            <a:r>
              <a:rPr lang="en-US" baseline="0" dirty="0"/>
              <a:t> down the blade to show various of information available on the blade.</a:t>
            </a:r>
          </a:p>
          <a:p>
            <a:pPr marL="228600" indent="-228600">
              <a:buFont typeface="+mj-lt"/>
              <a:buAutoNum type="arabicPeriod" startAt="8"/>
            </a:pPr>
            <a:r>
              <a:rPr lang="en-US" baseline="0" dirty="0"/>
              <a:t>Click on the </a:t>
            </a:r>
            <a:r>
              <a:rPr lang="en-US" b="1" baseline="0" dirty="0"/>
              <a:t>Extensions</a:t>
            </a:r>
            <a:r>
              <a:rPr lang="en-US" baseline="0" dirty="0"/>
              <a:t> tile. </a:t>
            </a:r>
          </a:p>
          <a:p>
            <a:pPr marL="228600" marR="0" indent="-228600" algn="l" defTabSz="914400" rtl="0" eaLnBrk="1" fontAlgn="auto" latinLnBrk="0" hangingPunct="1">
              <a:lnSpc>
                <a:spcPct val="100000"/>
              </a:lnSpc>
              <a:spcBef>
                <a:spcPts val="0"/>
              </a:spcBef>
              <a:spcAft>
                <a:spcPts val="0"/>
              </a:spcAft>
              <a:buClrTx/>
              <a:buSzTx/>
              <a:buFont typeface="+mj-lt"/>
              <a:buAutoNum type="arabicPeriod" startAt="8"/>
              <a:tabLst/>
              <a:defRPr/>
            </a:pPr>
            <a:r>
              <a:rPr lang="en-US" baseline="0" dirty="0"/>
              <a:t>On the </a:t>
            </a:r>
            <a:r>
              <a:rPr lang="en-US" b="1" i="1" baseline="0" dirty="0"/>
              <a:t>Extensions</a:t>
            </a:r>
            <a:r>
              <a:rPr lang="en-US" baseline="0" dirty="0"/>
              <a:t> blade, click on the </a:t>
            </a:r>
            <a:r>
              <a:rPr lang="en-US" b="1" baseline="0" dirty="0"/>
              <a:t>ADD</a:t>
            </a:r>
            <a:r>
              <a:rPr lang="en-US" baseline="0" dirty="0"/>
              <a:t> icon to bring up the extension list. Introduce that VM extensions are </a:t>
            </a:r>
            <a:r>
              <a:rPr lang="en-US" sz="1200" dirty="0"/>
              <a:t>installable components to customize VM instances. </a:t>
            </a:r>
          </a:p>
          <a:p>
            <a:pPr marL="228600" marR="0" indent="-228600" algn="l" defTabSz="914400" rtl="0" eaLnBrk="1" fontAlgn="auto" latinLnBrk="0" hangingPunct="1">
              <a:lnSpc>
                <a:spcPct val="100000"/>
              </a:lnSpc>
              <a:spcBef>
                <a:spcPts val="0"/>
              </a:spcBef>
              <a:spcAft>
                <a:spcPts val="0"/>
              </a:spcAft>
              <a:buClrTx/>
              <a:buSzTx/>
              <a:buFont typeface="+mj-lt"/>
              <a:buAutoNum type="arabicPeriod" startAt="8"/>
              <a:tabLst/>
              <a:defRPr/>
            </a:pPr>
            <a:r>
              <a:rPr lang="en-US" sz="1200" dirty="0"/>
              <a:t>Switch to slides to continue with VM extension introduction. </a:t>
            </a:r>
          </a:p>
          <a:p>
            <a:pPr marL="228600" indent="-228600">
              <a:buFont typeface="+mj-lt"/>
              <a:buAutoNum type="arabicPeriod" startAt="8"/>
            </a:pPr>
            <a:endParaRPr lang="en-US" baseline="0" dirty="0"/>
          </a:p>
          <a:p>
            <a:pPr marL="228600" indent="-228600">
              <a:buFont typeface="+mj-lt"/>
              <a:buAutoNum type="arabicPeriod" startAt="8"/>
            </a:pP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6</a:t>
            </a:fld>
            <a:endParaRPr lang="en-US"/>
          </a:p>
        </p:txBody>
      </p:sp>
    </p:spTree>
    <p:extLst>
      <p:ext uri="{BB962C8B-B14F-4D97-AF65-F5344CB8AC3E}">
        <p14:creationId xmlns:p14="http://schemas.microsoft.com/office/powerpoint/2010/main" val="12241462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C52CFDC-D2D5-4B9F-BA75-89F771E01AEB}"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6492111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72" rtl="0" eaLnBrk="1" fontAlgn="auto" latinLnBrk="0" hangingPunct="1">
              <a:lnSpc>
                <a:spcPct val="100000"/>
              </a:lnSpc>
              <a:spcBef>
                <a:spcPts val="0"/>
              </a:spcBef>
              <a:spcAft>
                <a:spcPts val="0"/>
              </a:spcAft>
              <a:buClrTx/>
              <a:buSzTx/>
              <a:buFontTx/>
              <a:buNone/>
              <a:tabLst/>
              <a:defRPr/>
            </a:pPr>
            <a:r>
              <a:rPr lang="en-US" b="1" dirty="0"/>
              <a:t>Slide</a:t>
            </a:r>
            <a:r>
              <a:rPr lang="en-US" b="1" baseline="0" dirty="0"/>
              <a:t> Objective:</a:t>
            </a:r>
          </a:p>
          <a:p>
            <a:r>
              <a:rPr lang="en-US" dirty="0"/>
              <a:t>Explain</a:t>
            </a:r>
            <a:r>
              <a:rPr lang="en-US" baseline="0" dirty="0"/>
              <a:t> the differences between disks and images with VMs</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110E035-3DF4-4A15-9272-486F21423BC9}"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658510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11</a:t>
            </a:fld>
            <a:endParaRPr lang="en-US" dirty="0">
              <a:solidFill>
                <a:prstClr val="black"/>
              </a:solidFill>
            </a:endParaRPr>
          </a:p>
        </p:txBody>
      </p:sp>
    </p:spTree>
    <p:extLst>
      <p:ext uri="{BB962C8B-B14F-4D97-AF65-F5344CB8AC3E}">
        <p14:creationId xmlns:p14="http://schemas.microsoft.com/office/powerpoint/2010/main" val="1510297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5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dirty="0"/>
          </a:p>
        </p:txBody>
      </p:sp>
      <p:sp>
        <p:nvSpPr>
          <p:cNvPr id="2253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entury Gothic" panose="020B0502020202020204" pitchFamily="34" charset="0"/>
                <a:ea typeface="MS PGothic" panose="020B0600070205080204" pitchFamily="34" charset="-128"/>
              </a:defRPr>
            </a:lvl1pPr>
            <a:lvl2pPr marL="742950" indent="-285750">
              <a:defRPr>
                <a:solidFill>
                  <a:schemeClr val="tx1"/>
                </a:solidFill>
                <a:latin typeface="Century Gothic" panose="020B0502020202020204" pitchFamily="34" charset="0"/>
                <a:ea typeface="MS PGothic" panose="020B0600070205080204" pitchFamily="34" charset="-128"/>
              </a:defRPr>
            </a:lvl2pPr>
            <a:lvl3pPr marL="1143000" indent="-228600">
              <a:defRPr>
                <a:solidFill>
                  <a:schemeClr val="tx1"/>
                </a:solidFill>
                <a:latin typeface="Century Gothic" panose="020B0502020202020204" pitchFamily="34" charset="0"/>
                <a:ea typeface="MS PGothic" panose="020B0600070205080204" pitchFamily="34" charset="-128"/>
              </a:defRPr>
            </a:lvl3pPr>
            <a:lvl4pPr marL="1600200" indent="-228600">
              <a:defRPr>
                <a:solidFill>
                  <a:schemeClr val="tx1"/>
                </a:solidFill>
                <a:latin typeface="Century Gothic" panose="020B0502020202020204" pitchFamily="34" charset="0"/>
                <a:ea typeface="MS PGothic" panose="020B0600070205080204" pitchFamily="34" charset="-128"/>
              </a:defRPr>
            </a:lvl4pPr>
            <a:lvl5pPr marL="2057400" indent="-228600">
              <a:defRPr>
                <a:solidFill>
                  <a:schemeClr val="tx1"/>
                </a:solidFill>
                <a:latin typeface="Century Gothic" panose="020B050202020202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ea typeface="MS PGothic" panose="020B0600070205080204" pitchFamily="34" charset="-128"/>
              </a:defRPr>
            </a:lvl9pPr>
          </a:lstStyle>
          <a:p>
            <a:fld id="{3E1EDE3E-8DA4-43AE-AE17-3357EA31094F}" type="slidenum">
              <a:rPr lang="en-US" altLang="en-US" smtClean="0"/>
              <a:pPr/>
              <a:t>12</a:t>
            </a:fld>
            <a:endParaRPr lang="en-US" altLang="en-US"/>
          </a:p>
        </p:txBody>
      </p:sp>
    </p:spTree>
    <p:extLst>
      <p:ext uri="{BB962C8B-B14F-4D97-AF65-F5344CB8AC3E}">
        <p14:creationId xmlns:p14="http://schemas.microsoft.com/office/powerpoint/2010/main" val="36147620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6.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1.xml"/><Relationship Id="rId1" Type="http://schemas.openxmlformats.org/officeDocument/2006/relationships/vmlDrawing" Target="../drawings/vmlDrawing1.vml"/><Relationship Id="rId5" Type="http://schemas.openxmlformats.org/officeDocument/2006/relationships/image" Target="../media/image26.emf"/><Relationship Id="rId4" Type="http://schemas.openxmlformats.org/officeDocument/2006/relationships/oleObject" Target="../embeddings/oleObject1.bin"/></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2.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2.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2.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2.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2.png"/></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3.xml"/><Relationship Id="rId4" Type="http://schemas.openxmlformats.org/officeDocument/2006/relationships/image" Target="../media/image1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1.png"/><Relationship Id="rId1" Type="http://schemas.openxmlformats.org/officeDocument/2006/relationships/slideMaster" Target="../slideMasters/slideMaster3.xml"/><Relationship Id="rId4" Type="http://schemas.openxmlformats.org/officeDocument/2006/relationships/image" Target="../media/image11.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4.xml"/><Relationship Id="rId4" Type="http://schemas.openxmlformats.org/officeDocument/2006/relationships/image" Target="../media/image11.png"/></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6.png"/><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7.png"/><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1.png"/><Relationship Id="rId1" Type="http://schemas.openxmlformats.org/officeDocument/2006/relationships/slideMaster" Target="../slideMasters/slideMaster4.xml"/><Relationship Id="rId4" Type="http://schemas.openxmlformats.org/officeDocument/2006/relationships/image" Target="../media/image11.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da-DK"/>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da-DK"/>
          </a:p>
        </p:txBody>
      </p:sp>
      <p:sp>
        <p:nvSpPr>
          <p:cNvPr id="4" name="Date Placeholder 3"/>
          <p:cNvSpPr>
            <a:spLocks noGrp="1"/>
          </p:cNvSpPr>
          <p:nvPr>
            <p:ph type="dt" sz="half" idx="10"/>
          </p:nvPr>
        </p:nvSpPr>
        <p:spPr/>
        <p:txBody>
          <a:bodyPr/>
          <a:lstStyle/>
          <a:p>
            <a:fld id="{B67BDD11-9323-4EC8-ACE0-94EEFEC68AE2}" type="datetimeFigureOut">
              <a:rPr lang="da-DK" smtClean="0"/>
              <a:t>15-04-2016</a:t>
            </a:fld>
            <a:endParaRPr lang="da-DK"/>
          </a:p>
        </p:txBody>
      </p:sp>
      <p:sp>
        <p:nvSpPr>
          <p:cNvPr id="5" name="Footer Placeholder 4"/>
          <p:cNvSpPr>
            <a:spLocks noGrp="1"/>
          </p:cNvSpPr>
          <p:nvPr>
            <p:ph type="ftr" sz="quarter" idx="11"/>
          </p:nvPr>
        </p:nvSpPr>
        <p:spPr/>
        <p:txBody>
          <a:bodyPr/>
          <a:lstStyle/>
          <a:p>
            <a:endParaRPr lang="da-DK"/>
          </a:p>
        </p:txBody>
      </p:sp>
      <p:sp>
        <p:nvSpPr>
          <p:cNvPr id="6" name="Slide Number Placeholder 5"/>
          <p:cNvSpPr>
            <a:spLocks noGrp="1"/>
          </p:cNvSpPr>
          <p:nvPr>
            <p:ph type="sldNum" sz="quarter" idx="12"/>
          </p:nvPr>
        </p:nvSpPr>
        <p:spPr/>
        <p:txBody>
          <a:bodyPr/>
          <a:lstStyle/>
          <a:p>
            <a:fld id="{671E2E94-AA65-4170-8F36-187FD9B9DCD6}" type="slidenum">
              <a:rPr lang="da-DK" smtClean="0"/>
              <a:t>‹#›</a:t>
            </a:fld>
            <a:endParaRPr lang="da-DK"/>
          </a:p>
        </p:txBody>
      </p:sp>
    </p:spTree>
    <p:extLst>
      <p:ext uri="{BB962C8B-B14F-4D97-AF65-F5344CB8AC3E}">
        <p14:creationId xmlns:p14="http://schemas.microsoft.com/office/powerpoint/2010/main" val="42156395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a-DK"/>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4" name="Date Placeholder 3"/>
          <p:cNvSpPr>
            <a:spLocks noGrp="1"/>
          </p:cNvSpPr>
          <p:nvPr>
            <p:ph type="dt" sz="half" idx="10"/>
          </p:nvPr>
        </p:nvSpPr>
        <p:spPr/>
        <p:txBody>
          <a:bodyPr/>
          <a:lstStyle/>
          <a:p>
            <a:fld id="{B67BDD11-9323-4EC8-ACE0-94EEFEC68AE2}" type="datetimeFigureOut">
              <a:rPr lang="da-DK" smtClean="0"/>
              <a:t>15-04-2016</a:t>
            </a:fld>
            <a:endParaRPr lang="da-DK"/>
          </a:p>
        </p:txBody>
      </p:sp>
      <p:sp>
        <p:nvSpPr>
          <p:cNvPr id="5" name="Footer Placeholder 4"/>
          <p:cNvSpPr>
            <a:spLocks noGrp="1"/>
          </p:cNvSpPr>
          <p:nvPr>
            <p:ph type="ftr" sz="quarter" idx="11"/>
          </p:nvPr>
        </p:nvSpPr>
        <p:spPr/>
        <p:txBody>
          <a:bodyPr/>
          <a:lstStyle/>
          <a:p>
            <a:endParaRPr lang="da-DK"/>
          </a:p>
        </p:txBody>
      </p:sp>
      <p:sp>
        <p:nvSpPr>
          <p:cNvPr id="6" name="Slide Number Placeholder 5"/>
          <p:cNvSpPr>
            <a:spLocks noGrp="1"/>
          </p:cNvSpPr>
          <p:nvPr>
            <p:ph type="sldNum" sz="quarter" idx="12"/>
          </p:nvPr>
        </p:nvSpPr>
        <p:spPr/>
        <p:txBody>
          <a:bodyPr/>
          <a:lstStyle/>
          <a:p>
            <a:fld id="{671E2E94-AA65-4170-8F36-187FD9B9DCD6}" type="slidenum">
              <a:rPr lang="da-DK" smtClean="0"/>
              <a:t>‹#›</a:t>
            </a:fld>
            <a:endParaRPr lang="da-DK"/>
          </a:p>
        </p:txBody>
      </p:sp>
    </p:spTree>
    <p:extLst>
      <p:ext uri="{BB962C8B-B14F-4D97-AF65-F5344CB8AC3E}">
        <p14:creationId xmlns:p14="http://schemas.microsoft.com/office/powerpoint/2010/main" val="327542590"/>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21C408F-DF0D-4580-9F48-C473147CA8AF}" type="datetimeFigureOut">
              <a:rPr lang="en-US" smtClean="0"/>
              <a:t>4/15/2016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9C7F138-B6DE-49F8-9AAB-9C26D2D7516F}" type="slidenum">
              <a:rPr lang="en-US" smtClean="0"/>
              <a:t>‹#›</a:t>
            </a:fld>
            <a:endParaRPr lang="en-US"/>
          </a:p>
        </p:txBody>
      </p:sp>
    </p:spTree>
    <p:extLst>
      <p:ext uri="{BB962C8B-B14F-4D97-AF65-F5344CB8AC3E}">
        <p14:creationId xmlns:p14="http://schemas.microsoft.com/office/powerpoint/2010/main" val="1982215382"/>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21C408F-DF0D-4580-9F48-C473147CA8AF}" type="datetimeFigureOut">
              <a:rPr lang="en-US" smtClean="0"/>
              <a:t>4/15/2016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9C7F138-B6DE-49F8-9AAB-9C26D2D7516F}" type="slidenum">
              <a:rPr lang="en-US" smtClean="0"/>
              <a:t>‹#›</a:t>
            </a:fld>
            <a:endParaRPr lang="en-US"/>
          </a:p>
        </p:txBody>
      </p:sp>
    </p:spTree>
    <p:extLst>
      <p:ext uri="{BB962C8B-B14F-4D97-AF65-F5344CB8AC3E}">
        <p14:creationId xmlns:p14="http://schemas.microsoft.com/office/powerpoint/2010/main" val="3651554901"/>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21C408F-DF0D-4580-9F48-C473147CA8AF}" type="datetimeFigureOut">
              <a:rPr lang="en-US" smtClean="0"/>
              <a:t>4/15/2016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9C7F138-B6DE-49F8-9AAB-9C26D2D7516F}" type="slidenum">
              <a:rPr lang="en-US" smtClean="0"/>
              <a:t>‹#›</a:t>
            </a:fld>
            <a:endParaRPr lang="en-US"/>
          </a:p>
        </p:txBody>
      </p:sp>
    </p:spTree>
    <p:extLst>
      <p:ext uri="{BB962C8B-B14F-4D97-AF65-F5344CB8AC3E}">
        <p14:creationId xmlns:p14="http://schemas.microsoft.com/office/powerpoint/2010/main" val="315520364"/>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21C408F-DF0D-4580-9F48-C473147CA8AF}" type="datetimeFigureOut">
              <a:rPr lang="en-US" smtClean="0"/>
              <a:t>4/15/2016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9C7F138-B6DE-49F8-9AAB-9C26D2D7516F}" type="slidenum">
              <a:rPr lang="en-US" smtClean="0"/>
              <a:t>‹#›</a:t>
            </a:fld>
            <a:endParaRPr lang="en-US"/>
          </a:p>
        </p:txBody>
      </p:sp>
    </p:spTree>
    <p:extLst>
      <p:ext uri="{BB962C8B-B14F-4D97-AF65-F5344CB8AC3E}">
        <p14:creationId xmlns:p14="http://schemas.microsoft.com/office/powerpoint/2010/main" val="3215069788"/>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21C408F-DF0D-4580-9F48-C473147CA8AF}" type="datetimeFigureOut">
              <a:rPr lang="en-US" smtClean="0"/>
              <a:t>4/15/2016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9C7F138-B6DE-49F8-9AAB-9C26D2D7516F}" type="slidenum">
              <a:rPr lang="en-US" smtClean="0"/>
              <a:t>‹#›</a:t>
            </a:fld>
            <a:endParaRPr lang="en-US"/>
          </a:p>
        </p:txBody>
      </p:sp>
    </p:spTree>
    <p:extLst>
      <p:ext uri="{BB962C8B-B14F-4D97-AF65-F5344CB8AC3E}">
        <p14:creationId xmlns:p14="http://schemas.microsoft.com/office/powerpoint/2010/main" val="1387205472"/>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21C408F-DF0D-4580-9F48-C473147CA8AF}" type="datetimeFigureOut">
              <a:rPr lang="en-US" smtClean="0"/>
              <a:t>4/15/2016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9C7F138-B6DE-49F8-9AAB-9C26D2D7516F}" type="slidenum">
              <a:rPr lang="en-US" smtClean="0"/>
              <a:t>‹#›</a:t>
            </a:fld>
            <a:endParaRPr lang="en-US"/>
          </a:p>
        </p:txBody>
      </p:sp>
    </p:spTree>
    <p:extLst>
      <p:ext uri="{BB962C8B-B14F-4D97-AF65-F5344CB8AC3E}">
        <p14:creationId xmlns:p14="http://schemas.microsoft.com/office/powerpoint/2010/main" val="185297867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21C408F-DF0D-4580-9F48-C473147CA8AF}" type="datetimeFigureOut">
              <a:rPr lang="en-US" smtClean="0"/>
              <a:t>4/15/2016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9C7F138-B6DE-49F8-9AAB-9C26D2D7516F}" type="slidenum">
              <a:rPr lang="en-US" smtClean="0"/>
              <a:t>‹#›</a:t>
            </a:fld>
            <a:endParaRPr lang="en-US"/>
          </a:p>
        </p:txBody>
      </p:sp>
    </p:spTree>
    <p:extLst>
      <p:ext uri="{BB962C8B-B14F-4D97-AF65-F5344CB8AC3E}">
        <p14:creationId xmlns:p14="http://schemas.microsoft.com/office/powerpoint/2010/main" val="2413916161"/>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51" y="2109543"/>
            <a:ext cx="10240453" cy="997196"/>
          </a:xfrm>
        </p:spPr>
        <p:txBody>
          <a:bodyPr anchor="b" anchorCtr="0"/>
          <a:lstStyle>
            <a:lvl1pPr>
              <a:defRPr sz="7198" spc="-150" baseline="0">
                <a:gradFill>
                  <a:gsLst>
                    <a:gs pos="1250">
                      <a:schemeClr val="bg1"/>
                    </a:gs>
                    <a:gs pos="100000">
                      <a:schemeClr val="bg1"/>
                    </a:gs>
                  </a:gsLst>
                  <a:lin ang="5400000" scaled="0"/>
                </a:gradFill>
              </a:defRPr>
            </a:lvl1pPr>
          </a:lstStyle>
          <a:p>
            <a:r>
              <a:rPr lang="en-US" dirty="0"/>
              <a:t>Click to edit title style</a:t>
            </a:r>
          </a:p>
        </p:txBody>
      </p:sp>
      <p:sp>
        <p:nvSpPr>
          <p:cNvPr id="5" name="Text Placeholder 4"/>
          <p:cNvSpPr>
            <a:spLocks noGrp="1"/>
          </p:cNvSpPr>
          <p:nvPr>
            <p:ph type="body" sz="quarter" idx="12" hasCustomPrompt="1"/>
          </p:nvPr>
        </p:nvSpPr>
        <p:spPr>
          <a:xfrm>
            <a:off x="978951" y="3425828"/>
            <a:ext cx="10240453" cy="498599"/>
          </a:xfrm>
        </p:spPr>
        <p:txBody>
          <a:bodyPr>
            <a:noAutofit/>
          </a:bodyPr>
          <a:lstStyle>
            <a:lvl1pPr marL="0" indent="0">
              <a:spcBef>
                <a:spcPts val="0"/>
              </a:spcBef>
              <a:buNone/>
              <a:defRPr spc="-71" baseline="0">
                <a:gradFill>
                  <a:gsLst>
                    <a:gs pos="0">
                      <a:schemeClr val="bg1"/>
                    </a:gs>
                    <a:gs pos="100000">
                      <a:schemeClr val="bg1"/>
                    </a:gs>
                  </a:gsLst>
                  <a:lin ang="5400000" scaled="0"/>
                </a:gradFill>
                <a:latin typeface="+mj-lt"/>
              </a:defRPr>
            </a:lvl1pPr>
          </a:lstStyle>
          <a:p>
            <a:pPr lvl="0"/>
            <a:r>
              <a:rPr lang="en-US" dirty="0"/>
              <a:t>Speaker Title</a:t>
            </a:r>
          </a:p>
        </p:txBody>
      </p:sp>
    </p:spTree>
    <p:extLst>
      <p:ext uri="{BB962C8B-B14F-4D97-AF65-F5344CB8AC3E}">
        <p14:creationId xmlns:p14="http://schemas.microsoft.com/office/powerpoint/2010/main" val="311168807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50" y="2819606"/>
            <a:ext cx="11151917" cy="1218795"/>
          </a:xfrm>
        </p:spPr>
        <p:txBody>
          <a:bodyPr anchor="b" anchorCtr="0"/>
          <a:lstStyle>
            <a:lvl1pPr>
              <a:defRPr sz="8798" spc="-300" baseline="0">
                <a:gradFill>
                  <a:gsLst>
                    <a:gs pos="100000">
                      <a:schemeClr val="bg1"/>
                    </a:gs>
                    <a:gs pos="0">
                      <a:schemeClr val="bg1"/>
                    </a:gs>
                  </a:gsLst>
                  <a:lin ang="5400000" scaled="0"/>
                </a:gradFill>
              </a:defRPr>
            </a:lvl1pPr>
          </a:lstStyle>
          <a:p>
            <a:r>
              <a:rPr lang="en-US" dirty="0"/>
              <a:t>Click to edit title style</a:t>
            </a:r>
          </a:p>
        </p:txBody>
      </p:sp>
      <p:pic>
        <p:nvPicPr>
          <p:cNvPr id="3074" name="Picture 2" descr="C:\Users\hannahr\Desktop\ShrPt_h_rgb_r.png"/>
          <p:cNvPicPr>
            <a:picLocks noChangeAspect="1" noChangeArrowheads="1"/>
          </p:cNvPicPr>
          <p:nvPr userDrawn="1"/>
        </p:nvPicPr>
        <p:blipFill rotWithShape="1">
          <a:blip r:embed="rId2" cstate="email">
            <a:extLst>
              <a:ext uri="{28A0092B-C50C-407E-A947-70E740481C1C}">
                <a14:useLocalDpi xmlns:a14="http://schemas.microsoft.com/office/drawing/2010/main"/>
              </a:ext>
            </a:extLst>
          </a:blip>
          <a:srcRect/>
          <a:stretch/>
        </p:blipFill>
        <p:spPr bwMode="auto">
          <a:xfrm>
            <a:off x="2400926" y="5129216"/>
            <a:ext cx="3125013" cy="103822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3"/>
          <p:cNvPicPr>
            <a:picLocks noChangeAspect="1" noChangeArrowheads="1"/>
          </p:cNvPicPr>
          <p:nvPr userDrawn="1"/>
        </p:nvPicPr>
        <p:blipFill>
          <a:blip r:embed="rId3" cstate="email">
            <a:extLst>
              <a:ext uri="{28A0092B-C50C-407E-A947-70E740481C1C}">
                <a14:useLocalDpi xmlns:a14="http://schemas.microsoft.com/office/drawing/2010/main"/>
              </a:ext>
            </a:extLst>
          </a:blip>
          <a:srcRect/>
          <a:stretch>
            <a:fillRect/>
          </a:stretch>
        </p:blipFill>
        <p:spPr bwMode="auto">
          <a:xfrm>
            <a:off x="10353890" y="6151698"/>
            <a:ext cx="1609762" cy="537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67191125"/>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394" y="4343402"/>
            <a:ext cx="10240453" cy="461665"/>
          </a:xfrm>
        </p:spPr>
        <p:txBody>
          <a:bodyPr>
            <a:noAutofit/>
          </a:bodyPr>
          <a:lstStyle>
            <a:lvl1pPr marL="0" indent="0" algn="l">
              <a:lnSpc>
                <a:spcPct val="90000"/>
              </a:lnSpc>
              <a:spcBef>
                <a:spcPts val="0"/>
              </a:spcBef>
              <a:buNone/>
              <a:defRPr lang="en-US" sz="3600" kern="1200" spc="-71" baseline="0" dirty="0">
                <a:gradFill>
                  <a:gsLst>
                    <a:gs pos="2083">
                      <a:schemeClr val="bg2"/>
                    </a:gs>
                    <a:gs pos="99000">
                      <a:schemeClr val="bg2"/>
                    </a:gs>
                  </a:gsLst>
                  <a:lin ang="5400000" scaled="0"/>
                </a:gradFill>
                <a:latin typeface="+mj-lt"/>
                <a:ea typeface="+mn-ea"/>
                <a:cs typeface="+mn-cs"/>
              </a:defRPr>
            </a:lvl1pPr>
            <a:lvl2pPr marL="456424" indent="0" algn="ctr">
              <a:buNone/>
              <a:defRPr>
                <a:solidFill>
                  <a:schemeClr val="tx1">
                    <a:tint val="75000"/>
                  </a:schemeClr>
                </a:solidFill>
              </a:defRPr>
            </a:lvl2pPr>
            <a:lvl3pPr marL="912847" indent="0" algn="ctr">
              <a:buNone/>
              <a:defRPr>
                <a:solidFill>
                  <a:schemeClr val="tx1">
                    <a:tint val="75000"/>
                  </a:schemeClr>
                </a:solidFill>
              </a:defRPr>
            </a:lvl3pPr>
            <a:lvl4pPr marL="1369270" indent="0" algn="ctr">
              <a:buNone/>
              <a:defRPr>
                <a:solidFill>
                  <a:schemeClr val="tx1">
                    <a:tint val="75000"/>
                  </a:schemeClr>
                </a:solidFill>
              </a:defRPr>
            </a:lvl4pPr>
            <a:lvl5pPr marL="1825693" indent="0" algn="ctr">
              <a:buNone/>
              <a:defRPr>
                <a:solidFill>
                  <a:schemeClr val="tx1">
                    <a:tint val="75000"/>
                  </a:schemeClr>
                </a:solidFill>
              </a:defRPr>
            </a:lvl5pPr>
            <a:lvl6pPr marL="2282117" indent="0" algn="ctr">
              <a:buNone/>
              <a:defRPr>
                <a:solidFill>
                  <a:schemeClr val="tx1">
                    <a:tint val="75000"/>
                  </a:schemeClr>
                </a:solidFill>
              </a:defRPr>
            </a:lvl6pPr>
            <a:lvl7pPr marL="2738540" indent="0" algn="ctr">
              <a:buNone/>
              <a:defRPr>
                <a:solidFill>
                  <a:schemeClr val="tx1">
                    <a:tint val="75000"/>
                  </a:schemeClr>
                </a:solidFill>
              </a:defRPr>
            </a:lvl7pPr>
            <a:lvl8pPr marL="3194964" indent="0" algn="ctr">
              <a:buNone/>
              <a:defRPr>
                <a:solidFill>
                  <a:schemeClr val="tx1">
                    <a:tint val="75000"/>
                  </a:schemeClr>
                </a:solidFill>
              </a:defRPr>
            </a:lvl8pPr>
            <a:lvl9pPr marL="3651388" indent="0" algn="ctr">
              <a:buNone/>
              <a:defRPr>
                <a:solidFill>
                  <a:schemeClr val="tx1">
                    <a:tint val="75000"/>
                  </a:schemeClr>
                </a:solidFill>
              </a:defRPr>
            </a:lvl9pPr>
          </a:lstStyle>
          <a:p>
            <a:pPr marL="0" marR="0" lvl="0" indent="0" algn="l" defTabSz="912847" rtl="0" eaLnBrk="1" fontAlgn="auto" latinLnBrk="0" hangingPunct="1">
              <a:lnSpc>
                <a:spcPct val="90000"/>
              </a:lnSpc>
              <a:spcBef>
                <a:spcPts val="0"/>
              </a:spcBef>
              <a:spcAft>
                <a:spcPts val="0"/>
              </a:spcAft>
              <a:buClrTx/>
              <a:buSzPct val="90000"/>
              <a:buFont typeface="Arial" pitchFamily="34" charset="0"/>
              <a:buNone/>
              <a:tabLst/>
            </a:pPr>
            <a:r>
              <a:rPr lang="en-US"/>
              <a:t>Click to edit Master subtitle style</a:t>
            </a:r>
            <a:endParaRPr lang="en-US" dirty="0"/>
          </a:p>
        </p:txBody>
      </p:sp>
      <p:sp>
        <p:nvSpPr>
          <p:cNvPr id="7" name="Text Placeholder 6"/>
          <p:cNvSpPr>
            <a:spLocks noGrp="1"/>
          </p:cNvSpPr>
          <p:nvPr>
            <p:ph type="body" sz="quarter" idx="10" hasCustomPrompt="1"/>
          </p:nvPr>
        </p:nvSpPr>
        <p:spPr>
          <a:xfrm>
            <a:off x="973392" y="2739679"/>
            <a:ext cx="10248394"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598" b="0" kern="1200" cap="none" spc="-399"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a:t>click to…</a:t>
            </a:r>
          </a:p>
        </p:txBody>
      </p:sp>
      <p:sp>
        <p:nvSpPr>
          <p:cNvPr id="5" name="Text Placeholder 4"/>
          <p:cNvSpPr>
            <a:spLocks noGrp="1"/>
          </p:cNvSpPr>
          <p:nvPr>
            <p:ph type="body" sz="quarter" idx="11"/>
          </p:nvPr>
        </p:nvSpPr>
        <p:spPr>
          <a:xfrm>
            <a:off x="973394" y="1447800"/>
            <a:ext cx="10240453" cy="914096"/>
          </a:xfrm>
        </p:spPr>
        <p:txBody>
          <a:bodyPr wrap="square" anchor="b">
            <a:noAutofit/>
          </a:bodyPr>
          <a:lstStyle>
            <a:lvl1pPr marL="0" indent="0">
              <a:buNone/>
              <a:defRPr sz="6698" spc="-150"/>
            </a:lvl1pPr>
          </a:lstStyle>
          <a:p>
            <a:pPr lvl="0"/>
            <a:r>
              <a:rPr lang="en-US"/>
              <a:t>Click to edit Master text styles</a:t>
            </a:r>
          </a:p>
        </p:txBody>
      </p:sp>
    </p:spTree>
    <p:extLst>
      <p:ext uri="{BB962C8B-B14F-4D97-AF65-F5344CB8AC3E}">
        <p14:creationId xmlns:p14="http://schemas.microsoft.com/office/powerpoint/2010/main" val="411923125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da-DK"/>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4" name="Date Placeholder 3"/>
          <p:cNvSpPr>
            <a:spLocks noGrp="1"/>
          </p:cNvSpPr>
          <p:nvPr>
            <p:ph type="dt" sz="half" idx="10"/>
          </p:nvPr>
        </p:nvSpPr>
        <p:spPr/>
        <p:txBody>
          <a:bodyPr/>
          <a:lstStyle/>
          <a:p>
            <a:fld id="{B67BDD11-9323-4EC8-ACE0-94EEFEC68AE2}" type="datetimeFigureOut">
              <a:rPr lang="da-DK" smtClean="0"/>
              <a:t>15-04-2016</a:t>
            </a:fld>
            <a:endParaRPr lang="da-DK"/>
          </a:p>
        </p:txBody>
      </p:sp>
      <p:sp>
        <p:nvSpPr>
          <p:cNvPr id="5" name="Footer Placeholder 4"/>
          <p:cNvSpPr>
            <a:spLocks noGrp="1"/>
          </p:cNvSpPr>
          <p:nvPr>
            <p:ph type="ftr" sz="quarter" idx="11"/>
          </p:nvPr>
        </p:nvSpPr>
        <p:spPr/>
        <p:txBody>
          <a:bodyPr/>
          <a:lstStyle/>
          <a:p>
            <a:endParaRPr lang="da-DK"/>
          </a:p>
        </p:txBody>
      </p:sp>
      <p:sp>
        <p:nvSpPr>
          <p:cNvPr id="6" name="Slide Number Placeholder 5"/>
          <p:cNvSpPr>
            <a:spLocks noGrp="1"/>
          </p:cNvSpPr>
          <p:nvPr>
            <p:ph type="sldNum" sz="quarter" idx="12"/>
          </p:nvPr>
        </p:nvSpPr>
        <p:spPr/>
        <p:txBody>
          <a:bodyPr/>
          <a:lstStyle/>
          <a:p>
            <a:fld id="{671E2E94-AA65-4170-8F36-187FD9B9DCD6}" type="slidenum">
              <a:rPr lang="da-DK" smtClean="0"/>
              <a:t>‹#›</a:t>
            </a:fld>
            <a:endParaRPr lang="da-DK"/>
          </a:p>
        </p:txBody>
      </p:sp>
    </p:spTree>
    <p:extLst>
      <p:ext uri="{BB962C8B-B14F-4D97-AF65-F5344CB8AC3E}">
        <p14:creationId xmlns:p14="http://schemas.microsoft.com/office/powerpoint/2010/main" val="1686598353"/>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50" y="1447801"/>
            <a:ext cx="11151917" cy="1975927"/>
          </a:xfrm>
          <a:prstGeom prst="rect">
            <a:avLst/>
          </a:prstGeom>
        </p:spPr>
        <p:txBody>
          <a:bodyPr/>
          <a:lstStyle>
            <a:lvl1pPr marL="0" indent="0">
              <a:spcBef>
                <a:spcPts val="2396"/>
              </a:spcBef>
              <a:buNone/>
              <a:defRPr sz="4000">
                <a:gradFill>
                  <a:gsLst>
                    <a:gs pos="100000">
                      <a:schemeClr val="tx2"/>
                    </a:gs>
                    <a:gs pos="0">
                      <a:schemeClr val="tx2"/>
                    </a:gs>
                  </a:gsLst>
                  <a:lin ang="5400000" scaled="0"/>
                </a:gradFill>
                <a:latin typeface="+mj-lt"/>
              </a:defRPr>
            </a:lvl1pPr>
            <a:lvl2pPr marL="0" indent="0">
              <a:buNone/>
              <a:defRPr sz="2000">
                <a:gradFill>
                  <a:gsLst>
                    <a:gs pos="100000">
                      <a:schemeClr val="bg2"/>
                    </a:gs>
                    <a:gs pos="6000">
                      <a:schemeClr val="bg2"/>
                    </a:gs>
                  </a:gsLst>
                  <a:lin ang="5400000" scaled="0"/>
                </a:gradFill>
              </a:defRPr>
            </a:lvl2pPr>
            <a:lvl3pPr marL="231390" indent="0">
              <a:buNone/>
              <a:defRPr sz="2000">
                <a:gradFill>
                  <a:gsLst>
                    <a:gs pos="100000">
                      <a:schemeClr val="bg2"/>
                    </a:gs>
                    <a:gs pos="6000">
                      <a:schemeClr val="bg2"/>
                    </a:gs>
                  </a:gsLst>
                  <a:lin ang="5400000" scaled="0"/>
                </a:gradFill>
              </a:defRPr>
            </a:lvl3pPr>
            <a:lvl4pPr marL="456442" indent="0">
              <a:buNone/>
              <a:defRPr sz="2000">
                <a:gradFill>
                  <a:gsLst>
                    <a:gs pos="100000">
                      <a:schemeClr val="bg2"/>
                    </a:gs>
                    <a:gs pos="6000">
                      <a:schemeClr val="bg2"/>
                    </a:gs>
                  </a:gsLst>
                  <a:lin ang="5400000" scaled="0"/>
                </a:gradFill>
              </a:defRPr>
            </a:lvl4pPr>
            <a:lvl5pPr marL="692588" indent="0">
              <a:buNone/>
              <a:defRPr sz="2000">
                <a:gradFill>
                  <a:gsLst>
                    <a:gs pos="100000">
                      <a:schemeClr val="bg2"/>
                    </a:gs>
                    <a:gs pos="600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20836" y="6399557"/>
            <a:ext cx="560832" cy="219456"/>
          </a:xfrm>
          <a:prstGeom prst="rect">
            <a:avLst/>
          </a:prstGeom>
        </p:spPr>
        <p:txBody>
          <a:bodyPr lIns="121720" tIns="60860" rIns="121720" bIns="60860" anchor="ctr"/>
          <a:lstStyle>
            <a:lvl1pPr algn="l">
              <a:defRPr sz="1600">
                <a:gradFill>
                  <a:gsLst>
                    <a:gs pos="100000">
                      <a:schemeClr val="bg2"/>
                    </a:gs>
                    <a:gs pos="0">
                      <a:schemeClr val="bg2"/>
                    </a:gs>
                  </a:gsLst>
                  <a:lin ang="5400000" scaled="0"/>
                </a:gradFill>
              </a:defRPr>
            </a:lvl1pPr>
          </a:lstStyle>
          <a:p>
            <a:pPr defTabSz="912847"/>
            <a:fld id="{727B4C2D-45E2-4621-8491-2995EB46A674}" type="slidenum">
              <a:rPr lang="en-US" smtClean="0">
                <a:gradFill>
                  <a:gsLst>
                    <a:gs pos="100000">
                      <a:srgbClr val="797A7D"/>
                    </a:gs>
                    <a:gs pos="0">
                      <a:srgbClr val="797A7D"/>
                    </a:gs>
                  </a:gsLst>
                  <a:lin ang="5400000" scaled="0"/>
                </a:gradFill>
              </a:rPr>
              <a:pPr defTabSz="912847"/>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1877606989"/>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50" y="1447801"/>
            <a:ext cx="11151917" cy="1975927"/>
          </a:xfrm>
          <a:prstGeom prst="rect">
            <a:avLst/>
          </a:prstGeom>
        </p:spPr>
        <p:txBody>
          <a:bodyPr/>
          <a:lstStyle>
            <a:lvl1pPr marL="0" indent="0">
              <a:spcBef>
                <a:spcPts val="2396"/>
              </a:spcBef>
              <a:buNone/>
              <a:defRPr sz="4000">
                <a:gradFill>
                  <a:gsLst>
                    <a:gs pos="100000">
                      <a:schemeClr val="bg2"/>
                    </a:gs>
                    <a:gs pos="0">
                      <a:schemeClr val="bg2"/>
                    </a:gs>
                  </a:gsLst>
                  <a:lin ang="5400000" scaled="0"/>
                </a:gradFill>
                <a:latin typeface="+mj-lt"/>
              </a:defRPr>
            </a:lvl1pPr>
            <a:lvl2pPr marL="0" indent="0">
              <a:buNone/>
              <a:defRPr sz="2000">
                <a:gradFill>
                  <a:gsLst>
                    <a:gs pos="100000">
                      <a:schemeClr val="bg2"/>
                    </a:gs>
                    <a:gs pos="0">
                      <a:schemeClr val="bg2"/>
                    </a:gs>
                  </a:gsLst>
                  <a:lin ang="5400000" scaled="0"/>
                </a:gradFill>
              </a:defRPr>
            </a:lvl2pPr>
            <a:lvl3pPr marL="231390" indent="0">
              <a:buNone/>
              <a:defRPr sz="2000">
                <a:gradFill>
                  <a:gsLst>
                    <a:gs pos="100000">
                      <a:schemeClr val="bg2"/>
                    </a:gs>
                    <a:gs pos="0">
                      <a:schemeClr val="bg2"/>
                    </a:gs>
                  </a:gsLst>
                  <a:lin ang="5400000" scaled="0"/>
                </a:gradFill>
              </a:defRPr>
            </a:lvl3pPr>
            <a:lvl4pPr marL="456442" indent="0">
              <a:buNone/>
              <a:defRPr sz="2000">
                <a:gradFill>
                  <a:gsLst>
                    <a:gs pos="100000">
                      <a:schemeClr val="bg2"/>
                    </a:gs>
                    <a:gs pos="0">
                      <a:schemeClr val="bg2"/>
                    </a:gs>
                  </a:gsLst>
                  <a:lin ang="5400000" scaled="0"/>
                </a:gradFill>
              </a:defRPr>
            </a:lvl4pPr>
            <a:lvl5pPr marL="692588" indent="0">
              <a:buNone/>
              <a:defRPr sz="2000">
                <a:gradFill>
                  <a:gsLst>
                    <a:gs pos="100000">
                      <a:schemeClr val="bg2"/>
                    </a:gs>
                    <a:gs pos="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20836" y="6399557"/>
            <a:ext cx="560832" cy="219456"/>
          </a:xfrm>
          <a:prstGeom prst="rect">
            <a:avLst/>
          </a:prstGeom>
        </p:spPr>
        <p:txBody>
          <a:bodyPr lIns="121720" tIns="60860" rIns="121720" bIns="60860" anchor="ctr"/>
          <a:lstStyle>
            <a:lvl1pPr algn="l">
              <a:defRPr sz="1600">
                <a:gradFill>
                  <a:gsLst>
                    <a:gs pos="100000">
                      <a:schemeClr val="bg2"/>
                    </a:gs>
                    <a:gs pos="0">
                      <a:schemeClr val="bg2"/>
                    </a:gs>
                  </a:gsLst>
                  <a:lin ang="5400000" scaled="0"/>
                </a:gradFill>
              </a:defRPr>
            </a:lvl1pPr>
          </a:lstStyle>
          <a:p>
            <a:pPr defTabSz="912847"/>
            <a:fld id="{727B4C2D-45E2-4621-8491-2995EB46A674}" type="slidenum">
              <a:rPr lang="en-US" smtClean="0">
                <a:gradFill>
                  <a:gsLst>
                    <a:gs pos="100000">
                      <a:srgbClr val="797A7D"/>
                    </a:gs>
                    <a:gs pos="0">
                      <a:srgbClr val="797A7D"/>
                    </a:gs>
                  </a:gsLst>
                  <a:lin ang="5400000" scaled="0"/>
                </a:gradFill>
              </a:rPr>
              <a:pPr defTabSz="912847"/>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105339181"/>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250" y="228602"/>
            <a:ext cx="11151917" cy="747897"/>
          </a:xfrm>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5" name="Text Placeholder 4"/>
          <p:cNvSpPr>
            <a:spLocks noGrp="1"/>
          </p:cNvSpPr>
          <p:nvPr>
            <p:ph type="body" sz="quarter" idx="10"/>
          </p:nvPr>
        </p:nvSpPr>
        <p:spPr>
          <a:xfrm>
            <a:off x="519250" y="1447799"/>
            <a:ext cx="11151917" cy="2043636"/>
          </a:xfrm>
          <a:prstGeom prst="rect">
            <a:avLst/>
          </a:prstGeom>
        </p:spPr>
        <p:txBody>
          <a:bodyPr/>
          <a:lstStyle>
            <a:lvl1pPr marL="283693" indent="-283693">
              <a:buFont typeface="Wingdings" pitchFamily="2" charset="2"/>
              <a:buChar char=""/>
              <a:defRPr sz="4000"/>
            </a:lvl1pPr>
            <a:lvl2pPr marL="516668" indent="-232976">
              <a:buFont typeface="Wingdings" pitchFamily="2" charset="2"/>
              <a:buChar char=""/>
              <a:defRPr>
                <a:latin typeface="+mn-lt"/>
              </a:defRPr>
            </a:lvl2pPr>
            <a:lvl3pPr marL="740132" indent="-223467">
              <a:buFont typeface="Wingdings" pitchFamily="2" charset="2"/>
              <a:buChar char=""/>
              <a:tabLst/>
              <a:defRPr>
                <a:latin typeface="+mn-lt"/>
              </a:defRPr>
            </a:lvl3pPr>
            <a:lvl4pPr marL="912883" indent="-172750">
              <a:buFont typeface="Wingdings" pitchFamily="2" charset="2"/>
              <a:buChar char=""/>
              <a:defRPr>
                <a:latin typeface="+mn-lt"/>
              </a:defRPr>
            </a:lvl4pPr>
            <a:lvl5pPr marL="1085634" indent="-172750">
              <a:buFont typeface="Wingdings" pitchFamily="2" charset="2"/>
              <a:buChar char=""/>
              <a:tabLst/>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9"/>
          <p:cNvSpPr>
            <a:spLocks noGrp="1"/>
          </p:cNvSpPr>
          <p:nvPr>
            <p:ph type="sldNum" sz="quarter" idx="12"/>
          </p:nvPr>
        </p:nvSpPr>
        <p:spPr>
          <a:xfrm>
            <a:off x="520836" y="6399557"/>
            <a:ext cx="560832" cy="219456"/>
          </a:xfrm>
          <a:prstGeom prst="rect">
            <a:avLst/>
          </a:prstGeom>
        </p:spPr>
        <p:txBody>
          <a:bodyPr lIns="121720" tIns="60860" rIns="121720" bIns="60860" anchor="ctr"/>
          <a:lstStyle>
            <a:lvl1pPr algn="l">
              <a:defRPr sz="1600">
                <a:gradFill>
                  <a:gsLst>
                    <a:gs pos="100000">
                      <a:schemeClr val="bg2"/>
                    </a:gs>
                    <a:gs pos="0">
                      <a:schemeClr val="bg2"/>
                    </a:gs>
                  </a:gsLst>
                  <a:lin ang="5400000" scaled="0"/>
                </a:gradFill>
              </a:defRPr>
            </a:lvl1pPr>
          </a:lstStyle>
          <a:p>
            <a:pPr defTabSz="912847"/>
            <a:fld id="{727B4C2D-45E2-4621-8491-2995EB46A674}" type="slidenum">
              <a:rPr lang="en-US" smtClean="0">
                <a:gradFill>
                  <a:gsLst>
                    <a:gs pos="100000">
                      <a:srgbClr val="797A7D"/>
                    </a:gs>
                    <a:gs pos="0">
                      <a:srgbClr val="797A7D"/>
                    </a:gs>
                  </a:gsLst>
                  <a:lin ang="5400000" scaled="0"/>
                </a:gradFill>
              </a:rPr>
              <a:pPr defTabSz="912847"/>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1764592745"/>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1"/>
          </p:nvPr>
        </p:nvSpPr>
        <p:spPr>
          <a:xfrm>
            <a:off x="520838" y="1447802"/>
            <a:ext cx="5396365" cy="2462213"/>
          </a:xfrm>
        </p:spPr>
        <p:txBody>
          <a:bodyPr/>
          <a:lstStyle>
            <a:lvl1pPr marL="0" indent="0">
              <a:spcBef>
                <a:spcPts val="1198"/>
              </a:spcBef>
              <a:buNone/>
              <a:defRPr sz="4000">
                <a:gradFill>
                  <a:gsLst>
                    <a:gs pos="100000">
                      <a:schemeClr val="tx2"/>
                    </a:gs>
                    <a:gs pos="0">
                      <a:schemeClr val="tx2"/>
                    </a:gs>
                  </a:gsLst>
                  <a:lin ang="5400000" scaled="0"/>
                </a:gradFill>
                <a:latin typeface="+mj-lt"/>
              </a:defRPr>
            </a:lvl1pPr>
            <a:lvl2pPr marL="0" indent="0">
              <a:buNone/>
              <a:defRPr sz="2000"/>
            </a:lvl2pPr>
            <a:lvl3pPr marL="232976" indent="0">
              <a:buNone/>
              <a:defRPr sz="2000"/>
            </a:lvl3pPr>
            <a:lvl4pPr marL="456442" indent="0">
              <a:buNone/>
              <a:defRPr sz="2000"/>
            </a:lvl4pPr>
            <a:lvl5pPr marL="692588" indent="0">
              <a:buNone/>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2"/>
          </p:nvPr>
        </p:nvSpPr>
        <p:spPr>
          <a:xfrm>
            <a:off x="6279565" y="1447802"/>
            <a:ext cx="5396365" cy="2462213"/>
          </a:xfrm>
        </p:spPr>
        <p:txBody>
          <a:bodyPr/>
          <a:lstStyle>
            <a:lvl1pPr marL="0" indent="0">
              <a:spcBef>
                <a:spcPts val="1198"/>
              </a:spcBef>
              <a:buNone/>
              <a:defRPr lang="en-US" sz="4000" kern="1200" spc="-71" baseline="0" dirty="0" smtClean="0">
                <a:gradFill>
                  <a:gsLst>
                    <a:gs pos="100000">
                      <a:schemeClr val="tx2"/>
                    </a:gs>
                    <a:gs pos="0">
                      <a:schemeClr val="tx2"/>
                    </a:gs>
                  </a:gsLst>
                  <a:lin ang="5400000" scaled="0"/>
                </a:gradFill>
                <a:latin typeface="+mj-lt"/>
                <a:ea typeface="+mn-ea"/>
                <a:cs typeface="+mn-cs"/>
              </a:defRPr>
            </a:lvl1pPr>
            <a:lvl2pPr marL="3170" marR="0" indent="0" algn="l" defTabSz="912847" rtl="0" eaLnBrk="1" fontAlgn="auto" latinLnBrk="0" hangingPunct="1">
              <a:lnSpc>
                <a:spcPct val="90000"/>
              </a:lnSpc>
              <a:spcBef>
                <a:spcPct val="20000"/>
              </a:spcBef>
              <a:spcAft>
                <a:spcPts val="0"/>
              </a:spcAft>
              <a:buClrTx/>
              <a:buSzPct val="90000"/>
              <a:buFont typeface="Arial" pitchFamily="34" charset="0"/>
              <a:buNone/>
              <a:tabLst/>
              <a:defRPr lang="en-US" sz="2000" kern="1200" spc="-71" baseline="0" dirty="0" smtClean="0">
                <a:gradFill>
                  <a:gsLst>
                    <a:gs pos="1250">
                      <a:schemeClr val="bg2"/>
                    </a:gs>
                    <a:gs pos="100000">
                      <a:schemeClr val="bg2"/>
                    </a:gs>
                  </a:gsLst>
                  <a:lin ang="5400000" scaled="0"/>
                </a:gradFill>
                <a:latin typeface="+mn-lt"/>
                <a:ea typeface="+mn-ea"/>
                <a:cs typeface="+mn-cs"/>
              </a:defRPr>
            </a:lvl2pPr>
            <a:lvl3pPr marL="232976" marR="0" indent="0" algn="l" defTabSz="912847" rtl="0" eaLnBrk="1" fontAlgn="auto" latinLnBrk="0" hangingPunct="1">
              <a:lnSpc>
                <a:spcPct val="90000"/>
              </a:lnSpc>
              <a:spcBef>
                <a:spcPct val="20000"/>
              </a:spcBef>
              <a:spcAft>
                <a:spcPts val="0"/>
              </a:spcAft>
              <a:buClrTx/>
              <a:buSzPct val="90000"/>
              <a:buFont typeface="Arial" pitchFamily="34" charset="0"/>
              <a:buNone/>
              <a:tabLst/>
              <a:defRPr lang="en-US" sz="2000" kern="1200" spc="-71" baseline="0" dirty="0" smtClean="0">
                <a:gradFill>
                  <a:gsLst>
                    <a:gs pos="1250">
                      <a:schemeClr val="bg2"/>
                    </a:gs>
                    <a:gs pos="100000">
                      <a:schemeClr val="bg2"/>
                    </a:gs>
                  </a:gsLst>
                  <a:lin ang="5400000" scaled="0"/>
                </a:gradFill>
                <a:latin typeface="+mn-lt"/>
                <a:ea typeface="+mn-ea"/>
                <a:cs typeface="+mn-cs"/>
              </a:defRPr>
            </a:lvl3pPr>
            <a:lvl4pPr marL="459611" marR="0" indent="0" algn="l" defTabSz="912847" rtl="0" eaLnBrk="1" fontAlgn="auto" latinLnBrk="0" hangingPunct="1">
              <a:lnSpc>
                <a:spcPct val="90000"/>
              </a:lnSpc>
              <a:spcBef>
                <a:spcPct val="20000"/>
              </a:spcBef>
              <a:spcAft>
                <a:spcPts val="0"/>
              </a:spcAft>
              <a:buClrTx/>
              <a:buSzPct val="90000"/>
              <a:buFont typeface="Arial" pitchFamily="34" charset="0"/>
              <a:buNone/>
              <a:tabLst/>
              <a:defRPr lang="en-US" sz="2000" kern="1200" spc="-71" baseline="0" dirty="0" smtClean="0">
                <a:gradFill>
                  <a:gsLst>
                    <a:gs pos="1250">
                      <a:schemeClr val="bg2"/>
                    </a:gs>
                    <a:gs pos="100000">
                      <a:schemeClr val="bg2"/>
                    </a:gs>
                  </a:gsLst>
                  <a:lin ang="5400000" scaled="0"/>
                </a:gradFill>
                <a:latin typeface="+mn-lt"/>
                <a:ea typeface="+mn-ea"/>
                <a:cs typeface="+mn-cs"/>
              </a:defRPr>
            </a:lvl4pPr>
            <a:lvl5pPr marL="686248" marR="0" indent="0" algn="l" defTabSz="912847" rtl="0" eaLnBrk="1" fontAlgn="auto" latinLnBrk="0" hangingPunct="1">
              <a:lnSpc>
                <a:spcPct val="90000"/>
              </a:lnSpc>
              <a:spcBef>
                <a:spcPct val="20000"/>
              </a:spcBef>
              <a:spcAft>
                <a:spcPts val="0"/>
              </a:spcAft>
              <a:buClrTx/>
              <a:buSzPct val="90000"/>
              <a:buFont typeface="Arial" pitchFamily="34" charset="0"/>
              <a:buNone/>
              <a:tabLst/>
              <a:defRPr lang="en-US" sz="2000" kern="1200" spc="-71" baseline="0" dirty="0">
                <a:gradFill>
                  <a:gsLst>
                    <a:gs pos="1250">
                      <a:schemeClr val="bg2"/>
                    </a:gs>
                    <a:gs pos="100000">
                      <a:schemeClr val="bg2"/>
                    </a:gs>
                  </a:gsLst>
                  <a:lin ang="5400000" scaled="0"/>
                </a:gradFill>
                <a:latin typeface="+mn-lt"/>
                <a:ea typeface="+mn-ea"/>
                <a:cs typeface="+mn-cs"/>
              </a:defRPr>
            </a:lvl5pPr>
          </a:lstStyle>
          <a:p>
            <a:pPr marL="0" marR="0" lvl="0" indent="0" algn="l" defTabSz="912847"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marL="0" marR="0" lvl="1" indent="0" algn="l" defTabSz="912847"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912847"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912847"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912847" rtl="0" eaLnBrk="1" fontAlgn="auto" latinLnBrk="0" hangingPunct="1">
              <a:lnSpc>
                <a:spcPct val="90000"/>
              </a:lnSpc>
              <a:spcBef>
                <a:spcPct val="20000"/>
              </a:spcBef>
              <a:spcAft>
                <a:spcPts val="0"/>
              </a:spcAft>
              <a:buClrTx/>
              <a:buSzPct val="90000"/>
              <a:buFont typeface="Arial" pitchFamily="34" charset="0"/>
              <a:buNone/>
              <a:tabLst/>
            </a:pPr>
            <a:r>
              <a:rPr lang="en-US"/>
              <a:t>Fifth level</a:t>
            </a:r>
            <a:endParaRPr lang="en-US" dirty="0"/>
          </a:p>
        </p:txBody>
      </p:sp>
      <p:sp>
        <p:nvSpPr>
          <p:cNvPr id="7" name="Slide Number Placeholder 9"/>
          <p:cNvSpPr>
            <a:spLocks noGrp="1"/>
          </p:cNvSpPr>
          <p:nvPr>
            <p:ph type="sldNum" sz="quarter" idx="13"/>
          </p:nvPr>
        </p:nvSpPr>
        <p:spPr>
          <a:xfrm>
            <a:off x="520836" y="6399557"/>
            <a:ext cx="560832" cy="219456"/>
          </a:xfrm>
          <a:prstGeom prst="rect">
            <a:avLst/>
          </a:prstGeom>
        </p:spPr>
        <p:txBody>
          <a:bodyPr lIns="121720" tIns="60860" rIns="121720" bIns="60860" anchor="ctr"/>
          <a:lstStyle>
            <a:lvl1pPr algn="l">
              <a:defRPr sz="1600">
                <a:gradFill>
                  <a:gsLst>
                    <a:gs pos="100000">
                      <a:schemeClr val="bg2"/>
                    </a:gs>
                    <a:gs pos="0">
                      <a:schemeClr val="bg2"/>
                    </a:gs>
                  </a:gsLst>
                  <a:lin ang="5400000" scaled="0"/>
                </a:gradFill>
              </a:defRPr>
            </a:lvl1pPr>
          </a:lstStyle>
          <a:p>
            <a:pPr defTabSz="912847"/>
            <a:fld id="{727B4C2D-45E2-4621-8491-2995EB46A674}" type="slidenum">
              <a:rPr lang="en-US" smtClean="0">
                <a:gradFill>
                  <a:gsLst>
                    <a:gs pos="100000">
                      <a:srgbClr val="797A7D"/>
                    </a:gs>
                    <a:gs pos="0">
                      <a:srgbClr val="797A7D"/>
                    </a:gs>
                  </a:gsLst>
                  <a:lin ang="5400000" scaled="0"/>
                </a:gradFill>
              </a:rPr>
              <a:pPr defTabSz="912847"/>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1229565032"/>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1"/>
          </p:nvPr>
        </p:nvSpPr>
        <p:spPr>
          <a:xfrm>
            <a:off x="520838" y="1447802"/>
            <a:ext cx="5396365" cy="2462213"/>
          </a:xfrm>
        </p:spPr>
        <p:txBody>
          <a:bodyPr/>
          <a:lstStyle>
            <a:lvl1pPr marL="0" indent="0">
              <a:spcBef>
                <a:spcPts val="1198"/>
              </a:spcBef>
              <a:buNone/>
              <a:defRPr sz="4000">
                <a:gradFill>
                  <a:gsLst>
                    <a:gs pos="1000">
                      <a:schemeClr val="bg2"/>
                    </a:gs>
                    <a:gs pos="98000">
                      <a:schemeClr val="bg2"/>
                    </a:gs>
                  </a:gsLst>
                  <a:lin ang="5400000" scaled="0"/>
                </a:gradFill>
                <a:latin typeface="+mj-lt"/>
              </a:defRPr>
            </a:lvl1pPr>
            <a:lvl2pPr marL="0" indent="0">
              <a:buNone/>
              <a:defRPr sz="2000">
                <a:gradFill>
                  <a:gsLst>
                    <a:gs pos="1000">
                      <a:schemeClr val="bg2"/>
                    </a:gs>
                    <a:gs pos="98000">
                      <a:schemeClr val="bg2"/>
                    </a:gs>
                  </a:gsLst>
                  <a:lin ang="5400000" scaled="0"/>
                </a:gradFill>
              </a:defRPr>
            </a:lvl2pPr>
            <a:lvl3pPr marL="232976" indent="0">
              <a:buNone/>
              <a:defRPr sz="2000">
                <a:gradFill>
                  <a:gsLst>
                    <a:gs pos="1000">
                      <a:schemeClr val="bg2"/>
                    </a:gs>
                    <a:gs pos="98000">
                      <a:schemeClr val="bg2"/>
                    </a:gs>
                  </a:gsLst>
                  <a:lin ang="5400000" scaled="0"/>
                </a:gradFill>
              </a:defRPr>
            </a:lvl3pPr>
            <a:lvl4pPr marL="456442" indent="0">
              <a:buNone/>
              <a:defRPr sz="2000">
                <a:gradFill>
                  <a:gsLst>
                    <a:gs pos="1000">
                      <a:schemeClr val="bg2"/>
                    </a:gs>
                    <a:gs pos="98000">
                      <a:schemeClr val="bg2"/>
                    </a:gs>
                  </a:gsLst>
                  <a:lin ang="5400000" scaled="0"/>
                </a:gradFill>
              </a:defRPr>
            </a:lvl4pPr>
            <a:lvl5pPr marL="692588" indent="0">
              <a:buNone/>
              <a:defRPr sz="2000">
                <a:gradFill>
                  <a:gsLst>
                    <a:gs pos="1000">
                      <a:schemeClr val="bg2"/>
                    </a:gs>
                    <a:gs pos="9800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2"/>
          </p:nvPr>
        </p:nvSpPr>
        <p:spPr>
          <a:xfrm>
            <a:off x="6279565" y="1447802"/>
            <a:ext cx="5396365" cy="2462213"/>
          </a:xfrm>
        </p:spPr>
        <p:txBody>
          <a:bodyPr/>
          <a:lstStyle>
            <a:lvl1pPr marL="0" indent="0">
              <a:spcBef>
                <a:spcPts val="1198"/>
              </a:spcBef>
              <a:buNone/>
              <a:defRPr lang="en-US" sz="4000" kern="1200" spc="-71" baseline="0" dirty="0" smtClean="0">
                <a:gradFill>
                  <a:gsLst>
                    <a:gs pos="1000">
                      <a:schemeClr val="bg2"/>
                    </a:gs>
                    <a:gs pos="98000">
                      <a:schemeClr val="bg2"/>
                    </a:gs>
                  </a:gsLst>
                  <a:lin ang="5400000" scaled="0"/>
                </a:gradFill>
                <a:latin typeface="+mj-lt"/>
                <a:ea typeface="+mn-ea"/>
                <a:cs typeface="+mn-cs"/>
              </a:defRPr>
            </a:lvl1pPr>
            <a:lvl2pPr marL="3170" marR="0" indent="0" algn="l" defTabSz="912847" rtl="0" eaLnBrk="1" fontAlgn="auto" latinLnBrk="0" hangingPunct="1">
              <a:lnSpc>
                <a:spcPct val="90000"/>
              </a:lnSpc>
              <a:spcBef>
                <a:spcPct val="20000"/>
              </a:spcBef>
              <a:spcAft>
                <a:spcPts val="0"/>
              </a:spcAft>
              <a:buClrTx/>
              <a:buSzPct val="90000"/>
              <a:buFont typeface="Arial" pitchFamily="34" charset="0"/>
              <a:buNone/>
              <a:tabLst/>
              <a:defRPr lang="en-US" sz="2000" kern="1200" spc="-71" baseline="0" dirty="0" smtClean="0">
                <a:gradFill>
                  <a:gsLst>
                    <a:gs pos="1000">
                      <a:schemeClr val="bg2"/>
                    </a:gs>
                    <a:gs pos="98000">
                      <a:schemeClr val="bg2"/>
                    </a:gs>
                  </a:gsLst>
                  <a:lin ang="5400000" scaled="0"/>
                </a:gradFill>
                <a:latin typeface="+mn-lt"/>
                <a:ea typeface="+mn-ea"/>
                <a:cs typeface="+mn-cs"/>
              </a:defRPr>
            </a:lvl2pPr>
            <a:lvl3pPr marL="232976" marR="0" indent="0" algn="l" defTabSz="912847" rtl="0" eaLnBrk="1" fontAlgn="auto" latinLnBrk="0" hangingPunct="1">
              <a:lnSpc>
                <a:spcPct val="90000"/>
              </a:lnSpc>
              <a:spcBef>
                <a:spcPct val="20000"/>
              </a:spcBef>
              <a:spcAft>
                <a:spcPts val="0"/>
              </a:spcAft>
              <a:buClrTx/>
              <a:buSzPct val="90000"/>
              <a:buFont typeface="Arial" pitchFamily="34" charset="0"/>
              <a:buNone/>
              <a:tabLst/>
              <a:defRPr lang="en-US" sz="2000" kern="1200" spc="-71" baseline="0" dirty="0" smtClean="0">
                <a:gradFill>
                  <a:gsLst>
                    <a:gs pos="1000">
                      <a:schemeClr val="bg2"/>
                    </a:gs>
                    <a:gs pos="98000">
                      <a:schemeClr val="bg2"/>
                    </a:gs>
                  </a:gsLst>
                  <a:lin ang="5400000" scaled="0"/>
                </a:gradFill>
                <a:latin typeface="+mn-lt"/>
                <a:ea typeface="+mn-ea"/>
                <a:cs typeface="+mn-cs"/>
              </a:defRPr>
            </a:lvl3pPr>
            <a:lvl4pPr marL="459611" marR="0" indent="0" algn="l" defTabSz="912847" rtl="0" eaLnBrk="1" fontAlgn="auto" latinLnBrk="0" hangingPunct="1">
              <a:lnSpc>
                <a:spcPct val="90000"/>
              </a:lnSpc>
              <a:spcBef>
                <a:spcPct val="20000"/>
              </a:spcBef>
              <a:spcAft>
                <a:spcPts val="0"/>
              </a:spcAft>
              <a:buClrTx/>
              <a:buSzPct val="90000"/>
              <a:buFont typeface="Arial" pitchFamily="34" charset="0"/>
              <a:buNone/>
              <a:tabLst/>
              <a:defRPr lang="en-US" sz="2000" kern="1200" spc="-71" baseline="0" dirty="0" smtClean="0">
                <a:gradFill>
                  <a:gsLst>
                    <a:gs pos="1000">
                      <a:schemeClr val="bg2"/>
                    </a:gs>
                    <a:gs pos="98000">
                      <a:schemeClr val="bg2"/>
                    </a:gs>
                  </a:gsLst>
                  <a:lin ang="5400000" scaled="0"/>
                </a:gradFill>
                <a:latin typeface="+mn-lt"/>
                <a:ea typeface="+mn-ea"/>
                <a:cs typeface="+mn-cs"/>
              </a:defRPr>
            </a:lvl4pPr>
            <a:lvl5pPr marL="686248" marR="0" indent="0" algn="l" defTabSz="912847" rtl="0" eaLnBrk="1" fontAlgn="auto" latinLnBrk="0" hangingPunct="1">
              <a:lnSpc>
                <a:spcPct val="90000"/>
              </a:lnSpc>
              <a:spcBef>
                <a:spcPct val="20000"/>
              </a:spcBef>
              <a:spcAft>
                <a:spcPts val="0"/>
              </a:spcAft>
              <a:buClrTx/>
              <a:buSzPct val="90000"/>
              <a:buFont typeface="Arial" pitchFamily="34" charset="0"/>
              <a:buNone/>
              <a:tabLst/>
              <a:defRPr lang="en-US" sz="2000" kern="1200" spc="-71" baseline="0" dirty="0">
                <a:gradFill>
                  <a:gsLst>
                    <a:gs pos="1000">
                      <a:schemeClr val="bg2"/>
                    </a:gs>
                    <a:gs pos="98000">
                      <a:schemeClr val="bg2"/>
                    </a:gs>
                  </a:gsLst>
                  <a:lin ang="5400000" scaled="0"/>
                </a:gradFill>
                <a:latin typeface="+mn-lt"/>
                <a:ea typeface="+mn-ea"/>
                <a:cs typeface="+mn-cs"/>
              </a:defRPr>
            </a:lvl5pPr>
          </a:lstStyle>
          <a:p>
            <a:pPr marL="0" marR="0" lvl="0" indent="0" algn="l" defTabSz="912847"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marL="0" marR="0" lvl="1" indent="0" algn="l" defTabSz="912847"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912847"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912847"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912847" rtl="0" eaLnBrk="1" fontAlgn="auto" latinLnBrk="0" hangingPunct="1">
              <a:lnSpc>
                <a:spcPct val="90000"/>
              </a:lnSpc>
              <a:spcBef>
                <a:spcPct val="20000"/>
              </a:spcBef>
              <a:spcAft>
                <a:spcPts val="0"/>
              </a:spcAft>
              <a:buClrTx/>
              <a:buSzPct val="90000"/>
              <a:buFont typeface="Arial" pitchFamily="34" charset="0"/>
              <a:buNone/>
              <a:tabLst/>
            </a:pPr>
            <a:r>
              <a:rPr lang="en-US"/>
              <a:t>Fifth level</a:t>
            </a:r>
            <a:endParaRPr lang="en-US" dirty="0"/>
          </a:p>
        </p:txBody>
      </p:sp>
      <p:sp>
        <p:nvSpPr>
          <p:cNvPr id="7" name="Slide Number Placeholder 9"/>
          <p:cNvSpPr>
            <a:spLocks noGrp="1"/>
          </p:cNvSpPr>
          <p:nvPr>
            <p:ph type="sldNum" sz="quarter" idx="13"/>
          </p:nvPr>
        </p:nvSpPr>
        <p:spPr>
          <a:xfrm>
            <a:off x="520836" y="6399557"/>
            <a:ext cx="560832" cy="219456"/>
          </a:xfrm>
          <a:prstGeom prst="rect">
            <a:avLst/>
          </a:prstGeom>
        </p:spPr>
        <p:txBody>
          <a:bodyPr lIns="121720" tIns="60860" rIns="121720" bIns="60860" anchor="ctr"/>
          <a:lstStyle>
            <a:lvl1pPr algn="l">
              <a:defRPr sz="1600">
                <a:gradFill>
                  <a:gsLst>
                    <a:gs pos="100000">
                      <a:schemeClr val="bg2"/>
                    </a:gs>
                    <a:gs pos="0">
                      <a:schemeClr val="bg2"/>
                    </a:gs>
                  </a:gsLst>
                  <a:lin ang="5400000" scaled="0"/>
                </a:gradFill>
              </a:defRPr>
            </a:lvl1pPr>
          </a:lstStyle>
          <a:p>
            <a:pPr defTabSz="912847"/>
            <a:fld id="{727B4C2D-45E2-4621-8491-2995EB46A674}" type="slidenum">
              <a:rPr lang="en-US" smtClean="0">
                <a:gradFill>
                  <a:gsLst>
                    <a:gs pos="100000">
                      <a:srgbClr val="797A7D"/>
                    </a:gs>
                    <a:gs pos="0">
                      <a:srgbClr val="797A7D"/>
                    </a:gs>
                  </a:gsLst>
                  <a:lin ang="5400000" scaled="0"/>
                </a:gradFill>
              </a:rPr>
              <a:pPr defTabSz="912847"/>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2301571112"/>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520838" y="1447801"/>
            <a:ext cx="5396365" cy="2351413"/>
          </a:xfrm>
        </p:spPr>
        <p:txBody>
          <a:bodyPr>
            <a:spAutoFit/>
          </a:bodyPr>
          <a:lstStyle>
            <a:lvl1pPr marL="291615" indent="-291615">
              <a:spcBef>
                <a:spcPts val="1198"/>
              </a:spcBef>
              <a:buClr>
                <a:schemeClr val="bg2"/>
              </a:buClr>
              <a:buSzPct val="100000"/>
              <a:buFont typeface="Wingdings" pitchFamily="2" charset="2"/>
              <a:buChar char=""/>
              <a:defRPr lang="en-US" sz="3600" kern="1200" spc="-71" baseline="0" dirty="0" smtClean="0">
                <a:gradFill>
                  <a:gsLst>
                    <a:gs pos="1250">
                      <a:schemeClr val="bg2"/>
                    </a:gs>
                    <a:gs pos="100000">
                      <a:schemeClr val="bg2"/>
                    </a:gs>
                  </a:gsLst>
                  <a:lin ang="5400000" scaled="0"/>
                </a:gradFill>
                <a:latin typeface="+mj-lt"/>
                <a:ea typeface="+mn-ea"/>
                <a:cs typeface="+mn-cs"/>
              </a:defRPr>
            </a:lvl1pPr>
            <a:lvl2pPr marL="519836" indent="-228221">
              <a:defRPr sz="2000"/>
            </a:lvl2pPr>
            <a:lvl3pPr marL="684663" indent="-164827">
              <a:tabLst/>
              <a:defRPr sz="2000"/>
            </a:lvl3pPr>
            <a:lvl4pPr marL="862167" indent="-177505">
              <a:defRPr/>
            </a:lvl4pPr>
            <a:lvl5pPr marL="1026994" indent="-16482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p:cNvSpPr>
            <a:spLocks noGrp="1"/>
          </p:cNvSpPr>
          <p:nvPr>
            <p:ph type="body" sz="quarter" idx="11"/>
          </p:nvPr>
        </p:nvSpPr>
        <p:spPr>
          <a:xfrm>
            <a:off x="6279565" y="1447802"/>
            <a:ext cx="5396365" cy="2762808"/>
          </a:xfrm>
        </p:spPr>
        <p:txBody>
          <a:bodyPr>
            <a:spAutoFit/>
          </a:bodyPr>
          <a:lstStyle>
            <a:lvl1pPr marL="339162" indent="-339162">
              <a:spcBef>
                <a:spcPts val="1198"/>
              </a:spcBef>
              <a:buClr>
                <a:schemeClr val="bg2"/>
              </a:buClr>
              <a:buFont typeface="Arial" pitchFamily="34" charset="0"/>
              <a:buChar char="•"/>
              <a:defRPr lang="en-US" sz="3600" kern="1200" spc="-71" baseline="0" dirty="0" smtClean="0">
                <a:gradFill>
                  <a:gsLst>
                    <a:gs pos="1250">
                      <a:schemeClr val="bg2"/>
                    </a:gs>
                    <a:gs pos="100000">
                      <a:schemeClr val="bg2"/>
                    </a:gs>
                  </a:gsLst>
                  <a:lin ang="5400000" scaled="0"/>
                </a:gradFill>
                <a:latin typeface="+mj-lt"/>
                <a:ea typeface="+mn-ea"/>
                <a:cs typeface="+mn-cs"/>
              </a:defRPr>
            </a:lvl1pPr>
            <a:lvl2pPr marL="633947" indent="-342332">
              <a:defRPr lang="en-US" sz="2000" kern="1200" spc="0" baseline="0" dirty="0" smtClean="0">
                <a:gradFill>
                  <a:gsLst>
                    <a:gs pos="1250">
                      <a:schemeClr val="bg2"/>
                    </a:gs>
                    <a:gs pos="100000">
                      <a:schemeClr val="bg2"/>
                    </a:gs>
                  </a:gsLst>
                  <a:lin ang="5400000" scaled="0"/>
                </a:gradFill>
                <a:latin typeface="+mn-lt"/>
                <a:ea typeface="+mn-ea"/>
                <a:cs typeface="+mn-cs"/>
              </a:defRPr>
            </a:lvl2pPr>
            <a:lvl3pPr marL="862167" indent="-342332">
              <a:defRPr lang="en-US" sz="2000" kern="1200" spc="0" baseline="0" dirty="0" smtClean="0">
                <a:gradFill>
                  <a:gsLst>
                    <a:gs pos="1250">
                      <a:schemeClr val="bg2"/>
                    </a:gs>
                    <a:gs pos="100000">
                      <a:schemeClr val="bg2"/>
                    </a:gs>
                  </a:gsLst>
                  <a:lin ang="5400000" scaled="0"/>
                </a:gradFill>
                <a:latin typeface="+mn-lt"/>
                <a:ea typeface="+mn-ea"/>
                <a:cs typeface="+mn-cs"/>
              </a:defRPr>
            </a:lvl3pPr>
            <a:lvl4pPr marL="1026994" indent="-342332">
              <a:defRPr lang="en-US" sz="2000" kern="1200" spc="0" baseline="0" dirty="0" smtClean="0">
                <a:gradFill>
                  <a:gsLst>
                    <a:gs pos="1250">
                      <a:schemeClr val="bg2"/>
                    </a:gs>
                    <a:gs pos="100000">
                      <a:schemeClr val="bg2"/>
                    </a:gs>
                  </a:gsLst>
                  <a:lin ang="5400000" scaled="0"/>
                </a:gradFill>
                <a:latin typeface="+mn-lt"/>
                <a:ea typeface="+mn-ea"/>
                <a:cs typeface="+mn-cs"/>
              </a:defRPr>
            </a:lvl4pPr>
            <a:lvl5pPr marL="1204500" indent="-342332">
              <a:defRPr lang="en-US" sz="2000" kern="1200" spc="0" baseline="0" dirty="0">
                <a:gradFill>
                  <a:gsLst>
                    <a:gs pos="1250">
                      <a:schemeClr val="bg2"/>
                    </a:gs>
                    <a:gs pos="100000">
                      <a:schemeClr val="bg2"/>
                    </a:gs>
                  </a:gsLst>
                  <a:lin ang="5400000" scaled="0"/>
                </a:gradFill>
                <a:latin typeface="+mn-lt"/>
                <a:ea typeface="+mn-ea"/>
                <a:cs typeface="+mn-cs"/>
              </a:defRPr>
            </a:lvl5pPr>
          </a:lstStyle>
          <a:p>
            <a:pPr marL="291615" marR="0" lvl="0" indent="-291615" algn="l" defTabSz="912847" rtl="0" eaLnBrk="1" fontAlgn="auto" latinLnBrk="0" hangingPunct="1">
              <a:lnSpc>
                <a:spcPct val="90000"/>
              </a:lnSpc>
              <a:spcBef>
                <a:spcPts val="1198"/>
              </a:spcBef>
              <a:spcAft>
                <a:spcPts val="0"/>
              </a:spcAft>
              <a:buClr>
                <a:schemeClr val="bg2"/>
              </a:buClr>
              <a:buSzPct val="100000"/>
              <a:buFont typeface="Wingdings" pitchFamily="2" charset="2"/>
              <a:buChar char=""/>
              <a:tabLst/>
            </a:pPr>
            <a:r>
              <a:rPr lang="en-US"/>
              <a:t>Click to edit Master text styles</a:t>
            </a:r>
          </a:p>
          <a:p>
            <a:pPr marL="291615" marR="0" lvl="1" indent="-291615" algn="l" defTabSz="912847" rtl="0" eaLnBrk="1" fontAlgn="auto" latinLnBrk="0" hangingPunct="1">
              <a:lnSpc>
                <a:spcPct val="90000"/>
              </a:lnSpc>
              <a:spcBef>
                <a:spcPts val="1198"/>
              </a:spcBef>
              <a:spcAft>
                <a:spcPts val="0"/>
              </a:spcAft>
              <a:buClr>
                <a:schemeClr val="bg2"/>
              </a:buClr>
              <a:buSzPct val="100000"/>
              <a:buFont typeface="Wingdings" pitchFamily="2" charset="2"/>
              <a:buChar char=""/>
              <a:tabLst/>
            </a:pPr>
            <a:r>
              <a:rPr lang="en-US"/>
              <a:t>Second level</a:t>
            </a:r>
          </a:p>
          <a:p>
            <a:pPr marL="291615" marR="0" lvl="2" indent="-291615" algn="l" defTabSz="912847" rtl="0" eaLnBrk="1" fontAlgn="auto" latinLnBrk="0" hangingPunct="1">
              <a:lnSpc>
                <a:spcPct val="90000"/>
              </a:lnSpc>
              <a:spcBef>
                <a:spcPts val="1198"/>
              </a:spcBef>
              <a:spcAft>
                <a:spcPts val="0"/>
              </a:spcAft>
              <a:buClr>
                <a:schemeClr val="bg2"/>
              </a:buClr>
              <a:buSzPct val="100000"/>
              <a:buFont typeface="Wingdings" pitchFamily="2" charset="2"/>
              <a:buChar char=""/>
              <a:tabLst/>
            </a:pPr>
            <a:r>
              <a:rPr lang="en-US"/>
              <a:t>Third level</a:t>
            </a:r>
          </a:p>
          <a:p>
            <a:pPr marL="291615" marR="0" lvl="3" indent="-291615" algn="l" defTabSz="912847" rtl="0" eaLnBrk="1" fontAlgn="auto" latinLnBrk="0" hangingPunct="1">
              <a:lnSpc>
                <a:spcPct val="90000"/>
              </a:lnSpc>
              <a:spcBef>
                <a:spcPts val="1198"/>
              </a:spcBef>
              <a:spcAft>
                <a:spcPts val="0"/>
              </a:spcAft>
              <a:buClr>
                <a:schemeClr val="bg2"/>
              </a:buClr>
              <a:buSzPct val="100000"/>
              <a:buFont typeface="Wingdings" pitchFamily="2" charset="2"/>
              <a:buChar char=""/>
              <a:tabLst/>
            </a:pPr>
            <a:r>
              <a:rPr lang="en-US"/>
              <a:t>Fourth level</a:t>
            </a:r>
          </a:p>
          <a:p>
            <a:pPr marL="291615" marR="0" lvl="4" indent="-291615" algn="l" defTabSz="912847" rtl="0" eaLnBrk="1" fontAlgn="auto" latinLnBrk="0" hangingPunct="1">
              <a:lnSpc>
                <a:spcPct val="90000"/>
              </a:lnSpc>
              <a:spcBef>
                <a:spcPts val="1198"/>
              </a:spcBef>
              <a:spcAft>
                <a:spcPts val="0"/>
              </a:spcAft>
              <a:buClr>
                <a:schemeClr val="bg2"/>
              </a:buClr>
              <a:buSzPct val="100000"/>
              <a:buFont typeface="Wingdings" pitchFamily="2" charset="2"/>
              <a:buChar char=""/>
              <a:tabLst/>
            </a:pPr>
            <a:r>
              <a:rPr lang="en-US"/>
              <a:t>Fifth level</a:t>
            </a:r>
            <a:endParaRPr lang="en-US" dirty="0"/>
          </a:p>
        </p:txBody>
      </p:sp>
      <p:sp>
        <p:nvSpPr>
          <p:cNvPr id="6" name="Slide Number Placeholder 9"/>
          <p:cNvSpPr>
            <a:spLocks noGrp="1"/>
          </p:cNvSpPr>
          <p:nvPr>
            <p:ph type="sldNum" sz="quarter" idx="12"/>
          </p:nvPr>
        </p:nvSpPr>
        <p:spPr>
          <a:xfrm>
            <a:off x="520836" y="6399557"/>
            <a:ext cx="560832" cy="219456"/>
          </a:xfrm>
          <a:prstGeom prst="rect">
            <a:avLst/>
          </a:prstGeom>
        </p:spPr>
        <p:txBody>
          <a:bodyPr lIns="121720" tIns="60860" rIns="121720" bIns="60860" anchor="ctr"/>
          <a:lstStyle>
            <a:lvl1pPr algn="l">
              <a:defRPr sz="1600">
                <a:gradFill>
                  <a:gsLst>
                    <a:gs pos="100000">
                      <a:schemeClr val="bg2"/>
                    </a:gs>
                    <a:gs pos="0">
                      <a:schemeClr val="bg2"/>
                    </a:gs>
                  </a:gsLst>
                  <a:lin ang="5400000" scaled="0"/>
                </a:gradFill>
              </a:defRPr>
            </a:lvl1pPr>
          </a:lstStyle>
          <a:p>
            <a:pPr defTabSz="912847"/>
            <a:fld id="{727B4C2D-45E2-4621-8491-2995EB46A674}" type="slidenum">
              <a:rPr lang="en-US" smtClean="0">
                <a:gradFill>
                  <a:gsLst>
                    <a:gs pos="100000">
                      <a:srgbClr val="797A7D"/>
                    </a:gs>
                    <a:gs pos="0">
                      <a:srgbClr val="797A7D"/>
                    </a:gs>
                  </a:gsLst>
                  <a:lin ang="5400000" scaled="0"/>
                </a:gradFill>
              </a:rPr>
              <a:pPr defTabSz="912847"/>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677244796"/>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835" y="1447803"/>
            <a:ext cx="5434948" cy="1661993"/>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8482" indent="0">
              <a:buNone/>
              <a:defRPr sz="2700" b="1"/>
            </a:lvl2pPr>
            <a:lvl3pPr marL="1216965" indent="0">
              <a:buNone/>
              <a:defRPr sz="2400" b="1"/>
            </a:lvl3pPr>
            <a:lvl4pPr marL="1825447" indent="0">
              <a:buNone/>
              <a:defRPr sz="2100" b="1"/>
            </a:lvl4pPr>
            <a:lvl5pPr marL="2433930" indent="0">
              <a:buNone/>
              <a:defRPr sz="2100" b="1"/>
            </a:lvl5pPr>
            <a:lvl6pPr marL="3042413" indent="0">
              <a:buNone/>
              <a:defRPr sz="2100" b="1"/>
            </a:lvl6pPr>
            <a:lvl7pPr marL="3650895" indent="0">
              <a:buNone/>
              <a:defRPr sz="2100" b="1"/>
            </a:lvl7pPr>
            <a:lvl8pPr marL="4259376" indent="0">
              <a:buNone/>
              <a:defRPr sz="2100" b="1"/>
            </a:lvl8pPr>
            <a:lvl9pPr marL="4867860" indent="0">
              <a:buNone/>
              <a:defRPr sz="2100" b="1"/>
            </a:lvl9pPr>
          </a:lstStyle>
          <a:p>
            <a:pPr lvl="0"/>
            <a:r>
              <a:rPr lang="en-US" dirty="0"/>
              <a:t>Click to edit Master text styles.</a:t>
            </a:r>
          </a:p>
        </p:txBody>
      </p:sp>
      <p:sp>
        <p:nvSpPr>
          <p:cNvPr id="6" name="Content Placeholder 5"/>
          <p:cNvSpPr>
            <a:spLocks noGrp="1"/>
          </p:cNvSpPr>
          <p:nvPr>
            <p:ph sz="quarter" idx="4"/>
          </p:nvPr>
        </p:nvSpPr>
        <p:spPr>
          <a:xfrm>
            <a:off x="6189762" y="1681907"/>
            <a:ext cx="5486169" cy="332399"/>
          </a:xfrm>
          <a:prstGeom prst="rect">
            <a:avLst/>
          </a:prstGeom>
        </p:spPr>
        <p:txBody>
          <a:bodyPr>
            <a:noAutofit/>
          </a:bodyPr>
          <a:lstStyle>
            <a:lvl1pPr marL="0" indent="0">
              <a:spcBef>
                <a:spcPts val="1198"/>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2723" indent="-380301">
              <a:defRPr lang="en-US" sz="2100" kern="1200" dirty="0" smtClean="0">
                <a:solidFill>
                  <a:schemeClr val="bg2">
                    <a:lumMod val="50000"/>
                  </a:schemeClr>
                </a:solidFill>
                <a:latin typeface="+mn-lt"/>
                <a:ea typeface="+mn-ea"/>
                <a:cs typeface="Arial" pitchFamily="34" charset="0"/>
              </a:defRPr>
            </a:lvl2pPr>
            <a:lvl3pPr marL="912723" indent="-228181">
              <a:defRPr lang="en-US" sz="1900" kern="1200" dirty="0" smtClean="0">
                <a:solidFill>
                  <a:schemeClr val="bg2">
                    <a:lumMod val="50000"/>
                  </a:schemeClr>
                </a:solidFill>
                <a:latin typeface="+mn-lt"/>
                <a:ea typeface="+mn-ea"/>
                <a:cs typeface="Arial" pitchFamily="34" charset="0"/>
              </a:defRPr>
            </a:lvl3pPr>
            <a:lvl4pPr marL="1216965" indent="-228181">
              <a:defRPr lang="en-US" sz="1600" kern="1200" dirty="0" smtClean="0">
                <a:solidFill>
                  <a:schemeClr val="bg2">
                    <a:lumMod val="50000"/>
                  </a:schemeClr>
                </a:solidFill>
                <a:latin typeface="+mn-lt"/>
                <a:ea typeface="+mn-ea"/>
                <a:cs typeface="Arial" pitchFamily="34" charset="0"/>
              </a:defRPr>
            </a:lvl4pPr>
            <a:lvl5pPr marL="1445146" indent="-228181">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Click to edit Master text styles</a:t>
            </a:r>
          </a:p>
        </p:txBody>
      </p:sp>
      <p:sp>
        <p:nvSpPr>
          <p:cNvPr id="12" name="Title 1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10" name="Slide Number Placeholder 9"/>
          <p:cNvSpPr>
            <a:spLocks noGrp="1"/>
          </p:cNvSpPr>
          <p:nvPr>
            <p:ph type="sldNum" sz="quarter" idx="12"/>
          </p:nvPr>
        </p:nvSpPr>
        <p:spPr>
          <a:xfrm>
            <a:off x="520836" y="6399557"/>
            <a:ext cx="560832" cy="219456"/>
          </a:xfrm>
          <a:prstGeom prst="rect">
            <a:avLst/>
          </a:prstGeom>
        </p:spPr>
        <p:txBody>
          <a:bodyPr lIns="121720" tIns="60860" rIns="121720" bIns="60860" anchor="ctr"/>
          <a:lstStyle>
            <a:lvl1pPr algn="l">
              <a:defRPr sz="1600">
                <a:gradFill>
                  <a:gsLst>
                    <a:gs pos="100000">
                      <a:schemeClr val="bg2"/>
                    </a:gs>
                    <a:gs pos="0">
                      <a:schemeClr val="bg2"/>
                    </a:gs>
                  </a:gsLst>
                  <a:lin ang="5400000" scaled="0"/>
                </a:gradFill>
              </a:defRPr>
            </a:lvl1pPr>
          </a:lstStyle>
          <a:p>
            <a:pPr defTabSz="912847"/>
            <a:fld id="{727B4C2D-45E2-4621-8491-2995EB46A674}" type="slidenum">
              <a:rPr lang="en-US" smtClean="0">
                <a:gradFill>
                  <a:gsLst>
                    <a:gs pos="100000">
                      <a:srgbClr val="797A7D"/>
                    </a:gs>
                    <a:gs pos="0">
                      <a:srgbClr val="797A7D"/>
                    </a:gs>
                  </a:gsLst>
                  <a:lin ang="5400000" scaled="0"/>
                </a:gradFill>
              </a:rPr>
              <a:pPr defTabSz="912847"/>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2344506792"/>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835" y="1447803"/>
            <a:ext cx="5434948" cy="1178443"/>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8482" indent="0">
              <a:buNone/>
              <a:defRPr sz="2700" b="1"/>
            </a:lvl2pPr>
            <a:lvl3pPr marL="1216965" indent="0">
              <a:buNone/>
              <a:defRPr sz="2400" b="1"/>
            </a:lvl3pPr>
            <a:lvl4pPr marL="1825447" indent="0">
              <a:buNone/>
              <a:defRPr sz="2100" b="1"/>
            </a:lvl4pPr>
            <a:lvl5pPr marL="2433930" indent="0">
              <a:buNone/>
              <a:defRPr sz="2100" b="1"/>
            </a:lvl5pPr>
            <a:lvl6pPr marL="3042413" indent="0">
              <a:buNone/>
              <a:defRPr sz="2100" b="1"/>
            </a:lvl6pPr>
            <a:lvl7pPr marL="3650895" indent="0">
              <a:buNone/>
              <a:defRPr sz="2100" b="1"/>
            </a:lvl7pPr>
            <a:lvl8pPr marL="4259376" indent="0">
              <a:buNone/>
              <a:defRPr sz="2100" b="1"/>
            </a:lvl8pPr>
            <a:lvl9pPr marL="4867860" indent="0">
              <a:buNone/>
              <a:defRPr sz="2100" b="1"/>
            </a:lvl9pPr>
          </a:lstStyle>
          <a:p>
            <a:pPr lvl="0"/>
            <a:r>
              <a:rPr lang="en-US" dirty="0"/>
              <a:t>Click to edit Master text styles.</a:t>
            </a:r>
          </a:p>
        </p:txBody>
      </p:sp>
      <p:sp>
        <p:nvSpPr>
          <p:cNvPr id="10" name="Slide Number Placeholder 9"/>
          <p:cNvSpPr>
            <a:spLocks noGrp="1"/>
          </p:cNvSpPr>
          <p:nvPr>
            <p:ph type="sldNum" sz="quarter" idx="12"/>
          </p:nvPr>
        </p:nvSpPr>
        <p:spPr>
          <a:xfrm>
            <a:off x="520836" y="6399557"/>
            <a:ext cx="560832" cy="219456"/>
          </a:xfrm>
          <a:prstGeom prst="rect">
            <a:avLst/>
          </a:prstGeom>
        </p:spPr>
        <p:txBody>
          <a:bodyPr lIns="121720" tIns="60860" rIns="121720" bIns="60860" anchor="ctr"/>
          <a:lstStyle>
            <a:lvl1pPr algn="l">
              <a:defRPr sz="1600">
                <a:gradFill>
                  <a:gsLst>
                    <a:gs pos="100000">
                      <a:schemeClr val="bg2"/>
                    </a:gs>
                    <a:gs pos="0">
                      <a:schemeClr val="bg2"/>
                    </a:gs>
                  </a:gsLst>
                  <a:lin ang="5400000" scaled="0"/>
                </a:gradFill>
              </a:defRPr>
            </a:lvl1pPr>
          </a:lstStyle>
          <a:p>
            <a:pPr defTabSz="912847"/>
            <a:fld id="{727B4C2D-45E2-4621-8491-2995EB46A674}" type="slidenum">
              <a:rPr lang="en-US" smtClean="0">
                <a:gradFill>
                  <a:gsLst>
                    <a:gs pos="100000">
                      <a:srgbClr val="797A7D"/>
                    </a:gs>
                    <a:gs pos="0">
                      <a:srgbClr val="797A7D"/>
                    </a:gs>
                  </a:gsLst>
                  <a:lin ang="5400000" scaled="0"/>
                </a:gradFill>
              </a:rPr>
              <a:pPr defTabSz="912847"/>
              <a:t>‹#›</a:t>
            </a:fld>
            <a:endParaRPr lang="en-US" dirty="0">
              <a:gradFill>
                <a:gsLst>
                  <a:gs pos="100000">
                    <a:srgbClr val="797A7D"/>
                  </a:gs>
                  <a:gs pos="0">
                    <a:srgbClr val="797A7D"/>
                  </a:gs>
                </a:gsLst>
                <a:lin ang="5400000" scaled="0"/>
              </a:gradFill>
            </a:endParaRPr>
          </a:p>
        </p:txBody>
      </p:sp>
      <p:sp>
        <p:nvSpPr>
          <p:cNvPr id="9" name="Content Placeholder 5"/>
          <p:cNvSpPr>
            <a:spLocks noGrp="1"/>
          </p:cNvSpPr>
          <p:nvPr>
            <p:ph sz="quarter" idx="13"/>
          </p:nvPr>
        </p:nvSpPr>
        <p:spPr>
          <a:xfrm>
            <a:off x="520838" y="2734988"/>
            <a:ext cx="5445583" cy="609399"/>
          </a:xfrm>
          <a:prstGeom prst="rect">
            <a:avLst/>
          </a:prstGeom>
        </p:spPr>
        <p:txBody>
          <a:bodyPr>
            <a:noAutofit/>
          </a:bodyPr>
          <a:lstStyle>
            <a:lvl1pPr marL="0" indent="0">
              <a:spcBef>
                <a:spcPts val="1198"/>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2723" indent="-380301">
              <a:defRPr lang="en-US" sz="2100" kern="1200" dirty="0" smtClean="0">
                <a:solidFill>
                  <a:schemeClr val="bg2">
                    <a:lumMod val="50000"/>
                  </a:schemeClr>
                </a:solidFill>
                <a:latin typeface="+mn-lt"/>
                <a:ea typeface="+mn-ea"/>
                <a:cs typeface="Arial" pitchFamily="34" charset="0"/>
              </a:defRPr>
            </a:lvl2pPr>
            <a:lvl3pPr marL="912723" indent="-228181">
              <a:defRPr lang="en-US" sz="1900" kern="1200" dirty="0" smtClean="0">
                <a:solidFill>
                  <a:schemeClr val="bg2">
                    <a:lumMod val="50000"/>
                  </a:schemeClr>
                </a:solidFill>
                <a:latin typeface="+mn-lt"/>
                <a:ea typeface="+mn-ea"/>
                <a:cs typeface="Arial" pitchFamily="34" charset="0"/>
              </a:defRPr>
            </a:lvl3pPr>
            <a:lvl4pPr marL="1216965" indent="-228181">
              <a:defRPr lang="en-US" sz="1600" kern="1200" dirty="0" smtClean="0">
                <a:solidFill>
                  <a:schemeClr val="bg2">
                    <a:lumMod val="50000"/>
                  </a:schemeClr>
                </a:solidFill>
                <a:latin typeface="+mn-lt"/>
                <a:ea typeface="+mn-ea"/>
                <a:cs typeface="Arial" pitchFamily="34" charset="0"/>
              </a:defRPr>
            </a:lvl4pPr>
            <a:lvl5pPr marL="1445146" indent="-228181">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Click to edit Master text styles</a:t>
            </a:r>
          </a:p>
        </p:txBody>
      </p:sp>
    </p:spTree>
    <p:extLst>
      <p:ext uri="{BB962C8B-B14F-4D97-AF65-F5344CB8AC3E}">
        <p14:creationId xmlns:p14="http://schemas.microsoft.com/office/powerpoint/2010/main" val="3180124867"/>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9711" y="1447803"/>
            <a:ext cx="5434948" cy="1178443"/>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8482" indent="0">
              <a:buNone/>
              <a:defRPr sz="2700" b="1"/>
            </a:lvl2pPr>
            <a:lvl3pPr marL="1216965" indent="0">
              <a:buNone/>
              <a:defRPr sz="2400" b="1"/>
            </a:lvl3pPr>
            <a:lvl4pPr marL="1825447" indent="0">
              <a:buNone/>
              <a:defRPr sz="2100" b="1"/>
            </a:lvl4pPr>
            <a:lvl5pPr marL="2433930" indent="0">
              <a:buNone/>
              <a:defRPr sz="2100" b="1"/>
            </a:lvl5pPr>
            <a:lvl6pPr marL="3042413" indent="0">
              <a:buNone/>
              <a:defRPr sz="2100" b="1"/>
            </a:lvl6pPr>
            <a:lvl7pPr marL="3650895" indent="0">
              <a:buNone/>
              <a:defRPr sz="2100" b="1"/>
            </a:lvl7pPr>
            <a:lvl8pPr marL="4259376" indent="0">
              <a:buNone/>
              <a:defRPr sz="2100" b="1"/>
            </a:lvl8pPr>
            <a:lvl9pPr marL="4867860" indent="0">
              <a:buNone/>
              <a:defRPr sz="2100" b="1"/>
            </a:lvl9pPr>
          </a:lstStyle>
          <a:p>
            <a:pPr lvl="0"/>
            <a:r>
              <a:rPr lang="en-US" dirty="0"/>
              <a:t>Click to edit Master text styles.</a:t>
            </a:r>
          </a:p>
        </p:txBody>
      </p:sp>
      <p:sp>
        <p:nvSpPr>
          <p:cNvPr id="9" name="Content Placeholder 5"/>
          <p:cNvSpPr>
            <a:spLocks noGrp="1"/>
          </p:cNvSpPr>
          <p:nvPr>
            <p:ph sz="quarter" idx="13"/>
          </p:nvPr>
        </p:nvSpPr>
        <p:spPr>
          <a:xfrm>
            <a:off x="6219713" y="2734988"/>
            <a:ext cx="5445583" cy="609399"/>
          </a:xfrm>
          <a:prstGeom prst="rect">
            <a:avLst/>
          </a:prstGeom>
        </p:spPr>
        <p:txBody>
          <a:bodyPr>
            <a:noAutofit/>
          </a:bodyPr>
          <a:lstStyle>
            <a:lvl1pPr marL="0" indent="0">
              <a:spcBef>
                <a:spcPts val="1198"/>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2723" indent="-380301">
              <a:defRPr lang="en-US" sz="2100" kern="1200" dirty="0" smtClean="0">
                <a:solidFill>
                  <a:schemeClr val="bg2">
                    <a:lumMod val="50000"/>
                  </a:schemeClr>
                </a:solidFill>
                <a:latin typeface="+mn-lt"/>
                <a:ea typeface="+mn-ea"/>
                <a:cs typeface="Arial" pitchFamily="34" charset="0"/>
              </a:defRPr>
            </a:lvl2pPr>
            <a:lvl3pPr marL="912723" indent="-228181">
              <a:defRPr lang="en-US" sz="1900" kern="1200" dirty="0" smtClean="0">
                <a:solidFill>
                  <a:schemeClr val="bg2">
                    <a:lumMod val="50000"/>
                  </a:schemeClr>
                </a:solidFill>
                <a:latin typeface="+mn-lt"/>
                <a:ea typeface="+mn-ea"/>
                <a:cs typeface="Arial" pitchFamily="34" charset="0"/>
              </a:defRPr>
            </a:lvl3pPr>
            <a:lvl4pPr marL="1216965" indent="-228181">
              <a:defRPr lang="en-US" sz="1600" kern="1200" dirty="0" smtClean="0">
                <a:solidFill>
                  <a:schemeClr val="bg2">
                    <a:lumMod val="50000"/>
                  </a:schemeClr>
                </a:solidFill>
                <a:latin typeface="+mn-lt"/>
                <a:ea typeface="+mn-ea"/>
                <a:cs typeface="Arial" pitchFamily="34" charset="0"/>
              </a:defRPr>
            </a:lvl4pPr>
            <a:lvl5pPr marL="1445146" indent="-228181">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Click to edit Master text styles</a:t>
            </a:r>
          </a:p>
        </p:txBody>
      </p:sp>
      <p:sp>
        <p:nvSpPr>
          <p:cNvPr id="4" name="Picture Placeholder 3"/>
          <p:cNvSpPr>
            <a:spLocks noGrp="1"/>
          </p:cNvSpPr>
          <p:nvPr>
            <p:ph type="pic" sz="quarter" idx="14" hasCustomPrompt="1"/>
          </p:nvPr>
        </p:nvSpPr>
        <p:spPr>
          <a:xfrm>
            <a:off x="1" y="0"/>
            <a:ext cx="5981669" cy="6858000"/>
          </a:xfrm>
        </p:spPr>
        <p:txBody>
          <a:bodyPr lIns="182611" anchor="ctr"/>
          <a:lstStyle>
            <a:lvl1pPr marL="0" indent="0" algn="l">
              <a:buNone/>
              <a:defRPr/>
            </a:lvl1pPr>
          </a:lstStyle>
          <a:p>
            <a:r>
              <a:rPr lang="en-US" dirty="0"/>
              <a:t>Click to insert photo.</a:t>
            </a:r>
          </a:p>
        </p:txBody>
      </p:sp>
    </p:spTree>
    <p:extLst>
      <p:ext uri="{BB962C8B-B14F-4D97-AF65-F5344CB8AC3E}">
        <p14:creationId xmlns:p14="http://schemas.microsoft.com/office/powerpoint/2010/main" val="3387058193"/>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5" y="0"/>
            <a:ext cx="598802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48" tIns="45648" rIns="45648" bIns="45648" numCol="1" spcCol="0" rtlCol="0" fromWordArt="0" anchor="ctr" anchorCtr="0" forceAA="0" compatLnSpc="1">
            <a:prstTxWarp prst="textNoShape">
              <a:avLst/>
            </a:prstTxWarp>
            <a:noAutofit/>
          </a:bodyPr>
          <a:lstStyle/>
          <a:p>
            <a:pPr marL="0" marR="0" lvl="0" indent="0" algn="ctr" defTabSz="912584" rtl="0" eaLnBrk="1" fontAlgn="base" latinLnBrk="0" hangingPunct="1">
              <a:lnSpc>
                <a:spcPct val="100000"/>
              </a:lnSpc>
              <a:spcBef>
                <a:spcPct val="0"/>
              </a:spcBef>
              <a:spcAft>
                <a:spcPct val="0"/>
              </a:spcAft>
              <a:buClrTx/>
              <a:buSzTx/>
              <a:buFontTx/>
              <a:buNone/>
              <a:tabLst/>
              <a:defRPr/>
            </a:pPr>
            <a:endParaRPr kumimoji="0" lang="en-US" sz="23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ext Placeholder 2"/>
          <p:cNvSpPr>
            <a:spLocks noGrp="1"/>
          </p:cNvSpPr>
          <p:nvPr>
            <p:ph type="body" idx="1" hasCustomPrompt="1"/>
          </p:nvPr>
        </p:nvSpPr>
        <p:spPr>
          <a:xfrm>
            <a:off x="520835" y="1447803"/>
            <a:ext cx="5233764"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8482" indent="0">
              <a:buNone/>
              <a:defRPr sz="2700" b="1"/>
            </a:lvl2pPr>
            <a:lvl3pPr marL="1216965" indent="0">
              <a:buNone/>
              <a:defRPr sz="2400" b="1"/>
            </a:lvl3pPr>
            <a:lvl4pPr marL="1825447" indent="0">
              <a:buNone/>
              <a:defRPr sz="2100" b="1"/>
            </a:lvl4pPr>
            <a:lvl5pPr marL="2433930" indent="0">
              <a:buNone/>
              <a:defRPr sz="2100" b="1"/>
            </a:lvl5pPr>
            <a:lvl6pPr marL="3042413" indent="0">
              <a:buNone/>
              <a:defRPr sz="2100" b="1"/>
            </a:lvl6pPr>
            <a:lvl7pPr marL="3650895" indent="0">
              <a:buNone/>
              <a:defRPr sz="2100" b="1"/>
            </a:lvl7pPr>
            <a:lvl8pPr marL="4259376" indent="0">
              <a:buNone/>
              <a:defRPr sz="2100" b="1"/>
            </a:lvl8pPr>
            <a:lvl9pPr marL="4867860" indent="0">
              <a:buNone/>
              <a:defRPr sz="2100" b="1"/>
            </a:lvl9pPr>
          </a:lstStyle>
          <a:p>
            <a:pPr lvl="0"/>
            <a:r>
              <a:rPr lang="en-US" dirty="0"/>
              <a:t>Click to edit Master text styles.</a:t>
            </a:r>
          </a:p>
        </p:txBody>
      </p:sp>
      <p:sp>
        <p:nvSpPr>
          <p:cNvPr id="6" name="Content Placeholder 5"/>
          <p:cNvSpPr>
            <a:spLocks noGrp="1"/>
          </p:cNvSpPr>
          <p:nvPr>
            <p:ph sz="quarter" idx="4"/>
          </p:nvPr>
        </p:nvSpPr>
        <p:spPr>
          <a:xfrm>
            <a:off x="6189762" y="1681907"/>
            <a:ext cx="5486169" cy="332399"/>
          </a:xfrm>
          <a:prstGeom prst="rect">
            <a:avLst/>
          </a:prstGeom>
        </p:spPr>
        <p:txBody>
          <a:bodyPr>
            <a:noAutofit/>
          </a:bodyPr>
          <a:lstStyle>
            <a:lvl1pPr marL="0" indent="0">
              <a:spcBef>
                <a:spcPts val="1198"/>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2723" indent="-380301">
              <a:defRPr lang="en-US" sz="2100" kern="1200" dirty="0" smtClean="0">
                <a:solidFill>
                  <a:schemeClr val="bg2">
                    <a:lumMod val="50000"/>
                  </a:schemeClr>
                </a:solidFill>
                <a:latin typeface="+mn-lt"/>
                <a:ea typeface="+mn-ea"/>
                <a:cs typeface="Arial" pitchFamily="34" charset="0"/>
              </a:defRPr>
            </a:lvl2pPr>
            <a:lvl3pPr marL="912723" indent="-228181">
              <a:defRPr lang="en-US" sz="1900" kern="1200" dirty="0" smtClean="0">
                <a:solidFill>
                  <a:schemeClr val="bg2">
                    <a:lumMod val="50000"/>
                  </a:schemeClr>
                </a:solidFill>
                <a:latin typeface="+mn-lt"/>
                <a:ea typeface="+mn-ea"/>
                <a:cs typeface="Arial" pitchFamily="34" charset="0"/>
              </a:defRPr>
            </a:lvl3pPr>
            <a:lvl4pPr marL="1216965" indent="-228181">
              <a:defRPr lang="en-US" sz="1600" kern="1200" dirty="0" smtClean="0">
                <a:solidFill>
                  <a:schemeClr val="bg2">
                    <a:lumMod val="50000"/>
                  </a:schemeClr>
                </a:solidFill>
                <a:latin typeface="+mn-lt"/>
                <a:ea typeface="+mn-ea"/>
                <a:cs typeface="Arial" pitchFamily="34" charset="0"/>
              </a:defRPr>
            </a:lvl4pPr>
            <a:lvl5pPr marL="1445146" indent="-228181">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Click to edit Master text styles</a:t>
            </a:r>
          </a:p>
        </p:txBody>
      </p:sp>
    </p:spTree>
    <p:extLst>
      <p:ext uri="{BB962C8B-B14F-4D97-AF65-F5344CB8AC3E}">
        <p14:creationId xmlns:p14="http://schemas.microsoft.com/office/powerpoint/2010/main" val="94237919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Picture 8"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6" name="Presenter"/>
          <p:cNvSpPr txBox="1">
            <a:spLocks/>
          </p:cNvSpPr>
          <p:nvPr/>
        </p:nvSpPr>
        <p:spPr>
          <a:xfrm>
            <a:off x="6342214" y="5233033"/>
            <a:ext cx="5669955" cy="1095241"/>
          </a:xfrm>
          <a:prstGeom prst="rect">
            <a:avLst/>
          </a:prstGeom>
        </p:spPr>
        <p:txBody>
          <a:bodyPr vert="horz" wrap="square" lIns="228600" tIns="91400" rIns="146240" bIns="91400"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defTabSz="932563">
              <a:lnSpc>
                <a:spcPts val="3000"/>
              </a:lnSpc>
              <a:spcBef>
                <a:spcPts val="0"/>
              </a:spcBef>
              <a:spcAft>
                <a:spcPts val="1199"/>
              </a:spcAft>
              <a:defRPr/>
            </a:pPr>
            <a:r>
              <a:rPr lang="en-US" sz="2200" dirty="0">
                <a:solidFill>
                  <a:srgbClr val="FFFFFF"/>
                </a:solidFill>
              </a:rPr>
              <a:t>Presenter</a:t>
            </a:r>
            <a:endParaRPr sz="2200" dirty="0">
              <a:solidFill>
                <a:srgbClr val="FFFFFF"/>
              </a:solidFill>
            </a:endParaRPr>
          </a:p>
        </p:txBody>
      </p:sp>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3014744147"/>
      </p:ext>
    </p:extLst>
  </p:cSld>
  <p:clrMapOvr>
    <a:masterClrMapping/>
  </p:clrMapOvr>
  <p:transition>
    <p:fade/>
  </p:transition>
  <p:hf hdr="0" ftr="0" dt="0"/>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5968968" y="0"/>
            <a:ext cx="6223032"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48" tIns="45648" rIns="45648" bIns="45648" numCol="1" spcCol="0" rtlCol="0" fromWordArt="0" anchor="ctr" anchorCtr="0" forceAA="0" compatLnSpc="1">
            <a:prstTxWarp prst="textNoShape">
              <a:avLst/>
            </a:prstTxWarp>
            <a:noAutofit/>
          </a:bodyPr>
          <a:lstStyle/>
          <a:p>
            <a:pPr marL="0" marR="0" lvl="0" indent="0" algn="ctr" defTabSz="912584" rtl="0" eaLnBrk="1" fontAlgn="base" latinLnBrk="0" hangingPunct="1">
              <a:lnSpc>
                <a:spcPct val="100000"/>
              </a:lnSpc>
              <a:spcBef>
                <a:spcPct val="0"/>
              </a:spcBef>
              <a:spcAft>
                <a:spcPct val="0"/>
              </a:spcAft>
              <a:buClrTx/>
              <a:buSzTx/>
              <a:buFontTx/>
              <a:buNone/>
              <a:tabLst/>
              <a:defRPr/>
            </a:pPr>
            <a:endParaRPr kumimoji="0" lang="en-US" sz="23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ext Placeholder 2"/>
          <p:cNvSpPr>
            <a:spLocks noGrp="1"/>
          </p:cNvSpPr>
          <p:nvPr>
            <p:ph type="body" idx="1" hasCustomPrompt="1"/>
          </p:nvPr>
        </p:nvSpPr>
        <p:spPr>
          <a:xfrm>
            <a:off x="6219711" y="1447803"/>
            <a:ext cx="5434948" cy="117844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8482" indent="0">
              <a:buNone/>
              <a:defRPr sz="2700" b="1"/>
            </a:lvl2pPr>
            <a:lvl3pPr marL="1216965" indent="0">
              <a:buNone/>
              <a:defRPr sz="2400" b="1"/>
            </a:lvl3pPr>
            <a:lvl4pPr marL="1825447" indent="0">
              <a:buNone/>
              <a:defRPr sz="2100" b="1"/>
            </a:lvl4pPr>
            <a:lvl5pPr marL="2433930" indent="0">
              <a:buNone/>
              <a:defRPr sz="2100" b="1"/>
            </a:lvl5pPr>
            <a:lvl6pPr marL="3042413" indent="0">
              <a:buNone/>
              <a:defRPr sz="2100" b="1"/>
            </a:lvl6pPr>
            <a:lvl7pPr marL="3650895" indent="0">
              <a:buNone/>
              <a:defRPr sz="2100" b="1"/>
            </a:lvl7pPr>
            <a:lvl8pPr marL="4259376" indent="0">
              <a:buNone/>
              <a:defRPr sz="2100" b="1"/>
            </a:lvl8pPr>
            <a:lvl9pPr marL="4867860" indent="0">
              <a:buNone/>
              <a:defRPr sz="2100" b="1"/>
            </a:lvl9pPr>
          </a:lstStyle>
          <a:p>
            <a:pPr lvl="0"/>
            <a:r>
              <a:rPr lang="en-US" dirty="0"/>
              <a:t>Click to edit Master text styles.</a:t>
            </a:r>
          </a:p>
        </p:txBody>
      </p:sp>
      <p:sp>
        <p:nvSpPr>
          <p:cNvPr id="9" name="Content Placeholder 5"/>
          <p:cNvSpPr>
            <a:spLocks noGrp="1"/>
          </p:cNvSpPr>
          <p:nvPr>
            <p:ph sz="quarter" idx="13"/>
          </p:nvPr>
        </p:nvSpPr>
        <p:spPr>
          <a:xfrm>
            <a:off x="6219713" y="2734988"/>
            <a:ext cx="5445583" cy="609399"/>
          </a:xfrm>
          <a:prstGeom prst="rect">
            <a:avLst/>
          </a:prstGeom>
        </p:spPr>
        <p:txBody>
          <a:bodyPr>
            <a:noAutofit/>
          </a:bodyPr>
          <a:lstStyle>
            <a:lvl1pPr marL="0" indent="0">
              <a:spcBef>
                <a:spcPts val="1198"/>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2723" indent="-380301">
              <a:defRPr lang="en-US" sz="2100" kern="1200" dirty="0" smtClean="0">
                <a:solidFill>
                  <a:schemeClr val="bg2">
                    <a:lumMod val="50000"/>
                  </a:schemeClr>
                </a:solidFill>
                <a:latin typeface="+mn-lt"/>
                <a:ea typeface="+mn-ea"/>
                <a:cs typeface="Arial" pitchFamily="34" charset="0"/>
              </a:defRPr>
            </a:lvl2pPr>
            <a:lvl3pPr marL="912723" indent="-228181">
              <a:defRPr lang="en-US" sz="1900" kern="1200" dirty="0" smtClean="0">
                <a:solidFill>
                  <a:schemeClr val="bg2">
                    <a:lumMod val="50000"/>
                  </a:schemeClr>
                </a:solidFill>
                <a:latin typeface="+mn-lt"/>
                <a:ea typeface="+mn-ea"/>
                <a:cs typeface="Arial" pitchFamily="34" charset="0"/>
              </a:defRPr>
            </a:lvl3pPr>
            <a:lvl4pPr marL="1216965" indent="-228181">
              <a:defRPr lang="en-US" sz="1600" kern="1200" dirty="0" smtClean="0">
                <a:solidFill>
                  <a:schemeClr val="bg2">
                    <a:lumMod val="50000"/>
                  </a:schemeClr>
                </a:solidFill>
                <a:latin typeface="+mn-lt"/>
                <a:ea typeface="+mn-ea"/>
                <a:cs typeface="Arial" pitchFamily="34" charset="0"/>
              </a:defRPr>
            </a:lvl4pPr>
            <a:lvl5pPr marL="1445146" indent="-228181">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Click to edit Master text styles</a:t>
            </a:r>
          </a:p>
        </p:txBody>
      </p:sp>
      <p:sp>
        <p:nvSpPr>
          <p:cNvPr id="4" name="Picture Placeholder 3"/>
          <p:cNvSpPr>
            <a:spLocks noGrp="1"/>
          </p:cNvSpPr>
          <p:nvPr>
            <p:ph type="pic" sz="quarter" idx="14" hasCustomPrompt="1"/>
          </p:nvPr>
        </p:nvSpPr>
        <p:spPr>
          <a:xfrm>
            <a:off x="1" y="0"/>
            <a:ext cx="5981669" cy="6858000"/>
          </a:xfrm>
        </p:spPr>
        <p:txBody>
          <a:bodyPr lIns="182611" anchor="ctr"/>
          <a:lstStyle>
            <a:lvl1pPr marL="0" indent="0" algn="l">
              <a:buNone/>
              <a:defRPr/>
            </a:lvl1pPr>
          </a:lstStyle>
          <a:p>
            <a:r>
              <a:rPr lang="en-US" dirty="0"/>
              <a:t>Click to insert photo.</a:t>
            </a:r>
          </a:p>
        </p:txBody>
      </p:sp>
    </p:spTree>
    <p:extLst>
      <p:ext uri="{BB962C8B-B14F-4D97-AF65-F5344CB8AC3E}">
        <p14:creationId xmlns:p14="http://schemas.microsoft.com/office/powerpoint/2010/main" val="342715178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0" y="857251"/>
            <a:ext cx="12192000" cy="512445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48" tIns="45648" rIns="45648" bIns="45648" numCol="1" spcCol="0" rtlCol="0" fromWordArt="0" anchor="ctr" anchorCtr="0" forceAA="0" compatLnSpc="1">
            <a:prstTxWarp prst="textNoShape">
              <a:avLst/>
            </a:prstTxWarp>
            <a:noAutofit/>
          </a:bodyPr>
          <a:lstStyle/>
          <a:p>
            <a:pPr marL="0" marR="0" lvl="0" indent="0" algn="ctr" defTabSz="912584" rtl="0" eaLnBrk="1" fontAlgn="base" latinLnBrk="0" hangingPunct="1">
              <a:lnSpc>
                <a:spcPct val="100000"/>
              </a:lnSpc>
              <a:spcBef>
                <a:spcPct val="0"/>
              </a:spcBef>
              <a:spcAft>
                <a:spcPct val="0"/>
              </a:spcAft>
              <a:buClrTx/>
              <a:buSzTx/>
              <a:buFontTx/>
              <a:buNone/>
              <a:tabLst/>
              <a:defRPr/>
            </a:pPr>
            <a:endParaRPr kumimoji="0" lang="en-US" sz="23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Content Placeholder 4"/>
          <p:cNvSpPr>
            <a:spLocks noGrp="1"/>
          </p:cNvSpPr>
          <p:nvPr>
            <p:ph sz="quarter" idx="11" hasCustomPrompt="1"/>
          </p:nvPr>
        </p:nvSpPr>
        <p:spPr>
          <a:xfrm>
            <a:off x="520837" y="1358056"/>
            <a:ext cx="11155094" cy="2863073"/>
          </a:xfrm>
          <a:prstGeom prst="rect">
            <a:avLst/>
          </a:prstGeom>
        </p:spPr>
        <p:txBody>
          <a:bodyPr>
            <a:normAutofit/>
          </a:bodyPr>
          <a:lstStyle>
            <a:lvl1pPr marL="0" indent="0">
              <a:lnSpc>
                <a:spcPct val="90000"/>
              </a:lnSpc>
              <a:buNone/>
              <a:defRPr sz="6398">
                <a:gradFill>
                  <a:gsLst>
                    <a:gs pos="100000">
                      <a:schemeClr val="bg1"/>
                    </a:gs>
                    <a:gs pos="0">
                      <a:schemeClr val="bg1"/>
                    </a:gs>
                  </a:gsLst>
                  <a:lin ang="5400000" scaled="0"/>
                </a:gradFill>
                <a:latin typeface="+mj-lt"/>
              </a:defRPr>
            </a:lvl1pPr>
            <a:lvl2pPr>
              <a:defRPr sz="6398">
                <a:solidFill>
                  <a:schemeClr val="tx2"/>
                </a:solidFill>
                <a:latin typeface="+mn-lt"/>
              </a:defRPr>
            </a:lvl2pPr>
          </a:lstStyle>
          <a:p>
            <a:pPr lvl="0"/>
            <a:r>
              <a:rPr lang="en-US" dirty="0"/>
              <a:t>“Click to edit Master text styles”</a:t>
            </a:r>
          </a:p>
        </p:txBody>
      </p:sp>
      <p:sp>
        <p:nvSpPr>
          <p:cNvPr id="10" name="Slide Number Placeholder 9"/>
          <p:cNvSpPr>
            <a:spLocks noGrp="1"/>
          </p:cNvSpPr>
          <p:nvPr>
            <p:ph type="sldNum" sz="quarter" idx="12"/>
          </p:nvPr>
        </p:nvSpPr>
        <p:spPr>
          <a:xfrm>
            <a:off x="520836" y="6399557"/>
            <a:ext cx="560832" cy="219456"/>
          </a:xfrm>
          <a:prstGeom prst="rect">
            <a:avLst/>
          </a:prstGeom>
        </p:spPr>
        <p:txBody>
          <a:bodyPr lIns="121720" tIns="60860" rIns="121720" bIns="60860" anchor="ctr"/>
          <a:lstStyle>
            <a:lvl1pPr algn="l">
              <a:defRPr sz="1600">
                <a:gradFill>
                  <a:gsLst>
                    <a:gs pos="100000">
                      <a:schemeClr val="bg2"/>
                    </a:gs>
                    <a:gs pos="0">
                      <a:schemeClr val="bg2"/>
                    </a:gs>
                  </a:gsLst>
                  <a:lin ang="5400000" scaled="0"/>
                </a:gradFill>
              </a:defRPr>
            </a:lvl1pPr>
          </a:lstStyle>
          <a:p>
            <a:pPr defTabSz="912847"/>
            <a:fld id="{727B4C2D-45E2-4621-8491-2995EB46A674}" type="slidenum">
              <a:rPr lang="en-US" smtClean="0">
                <a:gradFill>
                  <a:gsLst>
                    <a:gs pos="100000">
                      <a:srgbClr val="797A7D"/>
                    </a:gs>
                    <a:gs pos="0">
                      <a:srgbClr val="797A7D"/>
                    </a:gs>
                  </a:gsLst>
                  <a:lin ang="5400000" scaled="0"/>
                </a:gradFill>
              </a:rPr>
              <a:pPr defTabSz="912847"/>
              <a:t>‹#›</a:t>
            </a:fld>
            <a:endParaRPr lang="en-US" dirty="0">
              <a:gradFill>
                <a:gsLst>
                  <a:gs pos="100000">
                    <a:srgbClr val="797A7D"/>
                  </a:gs>
                  <a:gs pos="0">
                    <a:srgbClr val="797A7D"/>
                  </a:gs>
                </a:gsLst>
                <a:lin ang="5400000" scaled="0"/>
              </a:gradFill>
            </a:endParaRPr>
          </a:p>
        </p:txBody>
      </p:sp>
      <p:sp>
        <p:nvSpPr>
          <p:cNvPr id="11" name="Content Placeholder 4"/>
          <p:cNvSpPr>
            <a:spLocks noGrp="1"/>
          </p:cNvSpPr>
          <p:nvPr>
            <p:ph sz="quarter" idx="13"/>
          </p:nvPr>
        </p:nvSpPr>
        <p:spPr>
          <a:xfrm>
            <a:off x="520837" y="4343403"/>
            <a:ext cx="11155094" cy="470747"/>
          </a:xfrm>
          <a:prstGeom prst="rect">
            <a:avLst/>
          </a:prstGeom>
        </p:spPr>
        <p:txBody>
          <a:bodyPr>
            <a:normAutofit/>
          </a:bodyPr>
          <a:lstStyle>
            <a:lvl1pPr marL="0" indent="0">
              <a:lnSpc>
                <a:spcPct val="90000"/>
              </a:lnSpc>
              <a:buNone/>
              <a:defRPr sz="3600">
                <a:gradFill>
                  <a:gsLst>
                    <a:gs pos="100000">
                      <a:schemeClr val="bg1"/>
                    </a:gs>
                    <a:gs pos="0">
                      <a:schemeClr val="bg1"/>
                    </a:gs>
                  </a:gsLst>
                  <a:lin ang="5400000" scaled="0"/>
                </a:gradFill>
                <a:latin typeface="+mj-lt"/>
              </a:defRPr>
            </a:lvl1pPr>
            <a:lvl2pPr>
              <a:defRPr sz="6398">
                <a:solidFill>
                  <a:schemeClr val="tx2"/>
                </a:solidFill>
                <a:latin typeface="+mn-lt"/>
              </a:defRPr>
            </a:lvl2pPr>
          </a:lstStyle>
          <a:p>
            <a:pPr lvl="0"/>
            <a:r>
              <a:rPr lang="en-US"/>
              <a:t>Click to edit Master text styles</a:t>
            </a:r>
          </a:p>
        </p:txBody>
      </p:sp>
    </p:spTree>
    <p:extLst>
      <p:ext uri="{BB962C8B-B14F-4D97-AF65-F5344CB8AC3E}">
        <p14:creationId xmlns:p14="http://schemas.microsoft.com/office/powerpoint/2010/main" val="1843553251"/>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4" name="Slide Number Placeholder 9"/>
          <p:cNvSpPr>
            <a:spLocks noGrp="1"/>
          </p:cNvSpPr>
          <p:nvPr>
            <p:ph type="sldNum" sz="quarter" idx="12"/>
          </p:nvPr>
        </p:nvSpPr>
        <p:spPr>
          <a:xfrm>
            <a:off x="520836" y="6399557"/>
            <a:ext cx="560832" cy="219456"/>
          </a:xfrm>
          <a:prstGeom prst="rect">
            <a:avLst/>
          </a:prstGeom>
        </p:spPr>
        <p:txBody>
          <a:bodyPr lIns="121720" tIns="60860" rIns="121720" bIns="60860" anchor="ctr"/>
          <a:lstStyle>
            <a:lvl1pPr algn="l">
              <a:defRPr sz="1600">
                <a:gradFill>
                  <a:gsLst>
                    <a:gs pos="100000">
                      <a:schemeClr val="bg2"/>
                    </a:gs>
                    <a:gs pos="0">
                      <a:schemeClr val="bg2"/>
                    </a:gs>
                  </a:gsLst>
                  <a:lin ang="5400000" scaled="0"/>
                </a:gradFill>
              </a:defRPr>
            </a:lvl1pPr>
          </a:lstStyle>
          <a:p>
            <a:pPr defTabSz="912847"/>
            <a:fld id="{727B4C2D-45E2-4621-8491-2995EB46A674}" type="slidenum">
              <a:rPr lang="en-US" smtClean="0">
                <a:gradFill>
                  <a:gsLst>
                    <a:gs pos="100000">
                      <a:srgbClr val="797A7D"/>
                    </a:gs>
                    <a:gs pos="0">
                      <a:srgbClr val="797A7D"/>
                    </a:gs>
                  </a:gsLst>
                  <a:lin ang="5400000" scaled="0"/>
                </a:gradFill>
              </a:rPr>
              <a:pPr defTabSz="912847"/>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1955638394"/>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52811025"/>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a:t>Slide for Developer Code</a:t>
            </a:r>
          </a:p>
        </p:txBody>
      </p:sp>
      <p:sp>
        <p:nvSpPr>
          <p:cNvPr id="3" name="Rectangle 2"/>
          <p:cNvSpPr/>
          <p:nvPr userDrawn="1"/>
        </p:nvSpPr>
        <p:spPr bwMode="hidden">
          <a:xfrm>
            <a:off x="0" y="1155942"/>
            <a:ext cx="12192000"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48" tIns="45648" rIns="45648" bIns="45648" numCol="1" spcCol="0" rtlCol="0" fromWordArt="0" anchor="ctr" anchorCtr="0" forceAA="0" compatLnSpc="1">
            <a:prstTxWarp prst="textNoShape">
              <a:avLst/>
            </a:prstTxWarp>
            <a:noAutofit/>
          </a:bodyPr>
          <a:lstStyle/>
          <a:p>
            <a:pPr marL="0" marR="0" lvl="0" indent="0" algn="ctr" defTabSz="912584" rtl="0" eaLnBrk="1" fontAlgn="base" latinLnBrk="0" hangingPunct="1">
              <a:lnSpc>
                <a:spcPct val="100000"/>
              </a:lnSpc>
              <a:spcBef>
                <a:spcPct val="0"/>
              </a:spcBef>
              <a:spcAft>
                <a:spcPct val="0"/>
              </a:spcAft>
              <a:buClrTx/>
              <a:buSzTx/>
              <a:buFontTx/>
              <a:buNone/>
              <a:tabLst/>
              <a:defRPr/>
            </a:pPr>
            <a:endParaRPr kumimoji="0" lang="en-US" sz="19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518454" y="1447801"/>
            <a:ext cx="11155094" cy="1988237"/>
          </a:xfrm>
        </p:spPr>
        <p:txBody>
          <a:bodyPr/>
          <a:lstStyle>
            <a:lvl1pPr marL="0" indent="0">
              <a:lnSpc>
                <a:spcPct val="95000"/>
              </a:lnSpc>
              <a:buNone/>
              <a:defRPr sz="3200">
                <a:gradFill>
                  <a:gsLst>
                    <a:gs pos="1250">
                      <a:srgbClr val="000000"/>
                    </a:gs>
                    <a:gs pos="100000">
                      <a:srgbClr val="000000"/>
                    </a:gs>
                  </a:gsLst>
                  <a:lin ang="5400000" scaled="0"/>
                </a:gradFill>
                <a:latin typeface="Consolas" pitchFamily="49" charset="0"/>
                <a:cs typeface="Consolas" pitchFamily="49" charset="0"/>
              </a:defRPr>
            </a:lvl1pPr>
            <a:lvl2pPr marL="339162"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72137"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797189"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28580"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93905242"/>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837" y="228602"/>
            <a:ext cx="11155094"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6" name="Text Placeholder 5"/>
          <p:cNvSpPr>
            <a:spLocks noGrp="1"/>
          </p:cNvSpPr>
          <p:nvPr>
            <p:ph type="body" sz="quarter" idx="10" hasCustomPrompt="1"/>
          </p:nvPr>
        </p:nvSpPr>
        <p:spPr bwMode="white">
          <a:xfrm>
            <a:off x="519250" y="1447799"/>
            <a:ext cx="11151917" cy="2043636"/>
          </a:xfrm>
          <a:prstGeom prst="rect">
            <a:avLst/>
          </a:prstGeom>
        </p:spPr>
        <p:txBody>
          <a:bodyPr/>
          <a:lstStyle>
            <a:lvl1pPr marL="342332" indent="-342332">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7607" indent="-28527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2883" indent="-28527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1104" indent="-22822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69325" indent="-22822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4" y="6238877"/>
            <a:ext cx="12192001" cy="619125"/>
          </a:xfrm>
          <a:prstGeom prst="rect">
            <a:avLst/>
          </a:prstGeom>
          <a:solidFill>
            <a:srgbClr val="FFFF99"/>
          </a:solidFill>
        </p:spPr>
        <p:txBody>
          <a:bodyPr wrap="square" lIns="152171" tIns="76085" rIns="152171" bIns="76085" anchor="b" anchorCtr="0">
            <a:noAutofit/>
          </a:bodyPr>
          <a:lstStyle>
            <a:lvl1pPr algn="r">
              <a:buFont typeface="Arial" pitchFamily="34" charset="0"/>
              <a:buNone/>
              <a:defRPr sz="36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1025957770"/>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18352435"/>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userDrawn="1">
  <p:cSld name="Title and Content 2 Light">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4"/>
            <a:ext cx="11653834" cy="1793071"/>
          </a:xfrm>
        </p:spPr>
        <p:txBody>
          <a:bodyPr/>
          <a:lstStyle>
            <a:lvl1pPr>
              <a:defRPr sz="5685">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40" y="2546470"/>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406082969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08996894"/>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userDrawn="1">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9015" y="1217198"/>
            <a:ext cx="5498540" cy="1792157"/>
          </a:xfrm>
        </p:spPr>
        <p:txBody>
          <a:bodyPr wrap="square">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4" name="Picture Placeholder 3"/>
          <p:cNvSpPr>
            <a:spLocks noGrp="1"/>
          </p:cNvSpPr>
          <p:nvPr>
            <p:ph type="pic" sz="quarter" idx="10" hasCustomPrompt="1"/>
          </p:nvPr>
        </p:nvSpPr>
        <p:spPr>
          <a:xfrm>
            <a:off x="6097037" y="1"/>
            <a:ext cx="6094963" cy="6858000"/>
          </a:xfrm>
          <a:blipFill>
            <a:blip r:embed="rId2"/>
            <a:stretch>
              <a:fillRect/>
            </a:stretch>
          </a:blipFill>
        </p:spPr>
        <p:txBody>
          <a:bodyPr lIns="0" tIns="0" rIns="0" bIns="0" anchor="ctr">
            <a:noAutofit/>
          </a:bodyPr>
          <a:lstStyle>
            <a:lvl1pPr marL="0" indent="0" algn="ctr">
              <a:lnSpc>
                <a:spcPct val="150000"/>
              </a:lnSpc>
              <a:spcBef>
                <a:spcPts val="0"/>
              </a:spcBef>
              <a:buNone/>
              <a:defRPr sz="3660" baseline="0">
                <a:solidFill>
                  <a:srgbClr val="FFFFFF"/>
                </a:solidFill>
              </a:defRPr>
            </a:lvl1pPr>
          </a:lstStyle>
          <a:p>
            <a:r>
              <a:rPr lang="en-US" dirty="0"/>
              <a:t>Click on icon below</a:t>
            </a:r>
            <a:br>
              <a:rPr lang="en-US" dirty="0"/>
            </a:br>
            <a:r>
              <a:rPr lang="en-US" dirty="0"/>
              <a:t>to insert a new photo</a:t>
            </a:r>
          </a:p>
        </p:txBody>
      </p:sp>
    </p:spTree>
    <p:extLst>
      <p:ext uri="{BB962C8B-B14F-4D97-AF65-F5344CB8AC3E}">
        <p14:creationId xmlns:p14="http://schemas.microsoft.com/office/powerpoint/2010/main" val="29669354"/>
      </p:ext>
    </p:extLst>
  </p:cSld>
  <p:clrMapOvr>
    <a:masterClrMapping/>
  </p:clrMapOvr>
  <p:transition>
    <p:fade/>
  </p:transition>
  <p:extLst mod="1">
    <p:ext uri="{DCECCB84-F9BA-43D5-87BE-67443E8EF086}">
      <p15:sldGuideLst xmlns:p15="http://schemas.microsoft.com/office/powerpoint/2012/main">
        <p15:guide id="1" pos="3916">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Azure Light"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1094410368"/>
      </p:ext>
    </p:extLst>
  </p:cSld>
  <p:clrMapOvr>
    <a:masterClrMapping/>
  </p:clrMapOvr>
  <p:transition>
    <p:fade/>
  </p:transition>
  <p:hf hdr="0" ftr="0" dt="0"/>
</p:sldLayout>
</file>

<file path=ppt/slideLayouts/slideLayout130.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359016" y="1189177"/>
            <a:ext cx="11473970" cy="2514868"/>
          </a:xfrm>
        </p:spPr>
        <p:txBody>
          <a:bodyPr lIns="164592" rIns="164592"/>
          <a:lstStyle>
            <a:lvl1pPr marL="0" indent="0">
              <a:buNone/>
              <a:defRPr>
                <a:gradFill>
                  <a:gsLst>
                    <a:gs pos="1250">
                      <a:schemeClr val="tx1"/>
                    </a:gs>
                    <a:gs pos="99000">
                      <a:schemeClr val="tx1"/>
                    </a:gs>
                  </a:gsLst>
                  <a:lin ang="5400000" scaled="0"/>
                </a:gradFill>
              </a:defRPr>
            </a:lvl1pPr>
            <a:lvl2pPr marL="0" indent="0">
              <a:buFontTx/>
              <a:buNone/>
              <a:defRPr sz="2615"/>
            </a:lvl2pPr>
            <a:lvl3pPr marL="224107" indent="0">
              <a:buNone/>
              <a:defRPr/>
            </a:lvl3pPr>
            <a:lvl4pPr marL="448213" indent="0">
              <a:buNone/>
              <a:defRPr/>
            </a:lvl4pPr>
            <a:lvl5pPr marL="67232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30480814"/>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59016" y="1189177"/>
            <a:ext cx="11473970" cy="2141420"/>
          </a:xfrm>
        </p:spPr>
        <p:txBody>
          <a:bodyPr wrap="square">
            <a:spAutoFit/>
          </a:bodyPr>
          <a:lstStyle>
            <a:lvl1pPr>
              <a:defRPr sz="4706"/>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57605091"/>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358854" y="1187644"/>
            <a:ext cx="5498540" cy="2721386"/>
          </a:xfrm>
        </p:spPr>
        <p:txBody>
          <a:bodyPr wrap="square">
            <a:spAutoFit/>
          </a:bodyPr>
          <a:lstStyle>
            <a:lvl1pPr marL="281691" indent="-281691">
              <a:spcBef>
                <a:spcPts val="1200"/>
              </a:spcBef>
              <a:buClr>
                <a:schemeClr val="tx1"/>
              </a:buClr>
              <a:buFont typeface="Arial" pitchFamily="34" charset="0"/>
              <a:buChar char="•"/>
              <a:defRPr sz="4184"/>
            </a:lvl1pPr>
            <a:lvl2pPr marL="520725" indent="-228611">
              <a:defRPr sz="2615"/>
            </a:lvl2pPr>
            <a:lvl3pPr marL="685835" indent="-165108">
              <a:tabLst/>
              <a:defRPr sz="2615"/>
            </a:lvl3pPr>
            <a:lvl4pPr marL="863642" indent="-177809">
              <a:defRPr/>
            </a:lvl4pPr>
            <a:lvl5pPr marL="1028751" indent="-16510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335004" y="1187644"/>
            <a:ext cx="5498540" cy="2721386"/>
          </a:xfrm>
        </p:spPr>
        <p:txBody>
          <a:bodyPr wrap="square">
            <a:spAutoFit/>
          </a:bodyPr>
          <a:lstStyle>
            <a:lvl1pPr marL="281691" indent="-281691">
              <a:spcBef>
                <a:spcPts val="1200"/>
              </a:spcBef>
              <a:buClr>
                <a:schemeClr val="tx1"/>
              </a:buClr>
              <a:buFont typeface="Arial" pitchFamily="34" charset="0"/>
              <a:buChar char="•"/>
              <a:defRPr sz="4184"/>
            </a:lvl1pPr>
            <a:lvl2pPr marL="520725" indent="-228611">
              <a:defRPr sz="2615"/>
            </a:lvl2pPr>
            <a:lvl3pPr marL="685835" indent="-165108">
              <a:tabLst/>
              <a:defRPr sz="2615"/>
            </a:lvl3pPr>
            <a:lvl4pPr marL="863642" indent="-177809">
              <a:defRPr/>
            </a:lvl4pPr>
            <a:lvl5pPr marL="1028751" indent="-16510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08232641"/>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userDrawn="1">
  <p:cSld name="Title &amp; Content Layout">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lIns="150602" tIns="120481" rIns="150602" bIns="120481"/>
          <a:lstStyle/>
          <a:p>
            <a:r>
              <a:rPr lang="en-US" dirty="0"/>
              <a:t>Click to edit master title style</a:t>
            </a:r>
          </a:p>
        </p:txBody>
      </p:sp>
      <p:sp>
        <p:nvSpPr>
          <p:cNvPr id="5" name="Text Placeholder 4"/>
          <p:cNvSpPr>
            <a:spLocks noGrp="1"/>
          </p:cNvSpPr>
          <p:nvPr>
            <p:ph type="body" sz="quarter" idx="10"/>
          </p:nvPr>
        </p:nvSpPr>
        <p:spPr>
          <a:xfrm>
            <a:off x="269240" y="1635897"/>
            <a:ext cx="11653523" cy="2660830"/>
          </a:xfrm>
          <a:prstGeom prst="rect">
            <a:avLst/>
          </a:prstGeom>
        </p:spPr>
        <p:txBody>
          <a:bodyPr lIns="150602" tIns="120481" rIns="150602" bIns="120481"/>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63517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1051">
          <p15:clr>
            <a:srgbClr val="FBAE40"/>
          </p15:clr>
        </p15:guide>
        <p15:guide id="2" pos="3917">
          <p15:clr>
            <a:srgbClr val="FBAE4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9016" y="2931082"/>
            <a:ext cx="11473970" cy="1267431"/>
          </a:xfrm>
          <a:noFill/>
        </p:spPr>
        <p:txBody>
          <a:bodyPr wrap="square" tIns="91440" bIns="91440" anchor="t" anchorCtr="0">
            <a:spAutoFit/>
          </a:bodyPr>
          <a:lstStyle>
            <a:lvl1pPr>
              <a:defRPr sz="7844"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2356649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1" y="1825626"/>
            <a:ext cx="5181600" cy="32551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6"/>
            <a:ext cx="5181600" cy="32551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838202" y="6356351"/>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37ECBE2-3150-4A8C-9BA8-324E60C97071}" type="datetimeFigureOut">
              <a:rPr kumimoji="0" lang="en-US" sz="1800" b="0" i="0" u="none" strike="noStrike" kern="1200" cap="none" spc="0" normalizeH="0" baseline="0" noProof="0">
                <a:ln>
                  <a:noFill/>
                </a:ln>
                <a:solidFill>
                  <a:srgbClr val="000000"/>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4/15/2016</a:t>
            </a:fld>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 name="Footer Placeholder 5"/>
          <p:cNvSpPr>
            <a:spLocks noGrp="1"/>
          </p:cNvSpPr>
          <p:nvPr>
            <p:ph type="ftr" sz="quarter" idx="11"/>
          </p:nvPr>
        </p:nvSpPr>
        <p:spPr>
          <a:xfrm>
            <a:off x="4038601" y="6356351"/>
            <a:ext cx="41148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 name="Slide Number Placeholder 6"/>
          <p:cNvSpPr>
            <a:spLocks noGrp="1"/>
          </p:cNvSpPr>
          <p:nvPr>
            <p:ph type="sldNum" sz="quarter" idx="12"/>
          </p:nvPr>
        </p:nvSpPr>
        <p:spPr>
          <a:xfrm>
            <a:off x="8610600" y="6356351"/>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1476996-1D2C-40F1-B50E-3395E94DDC5F}" type="slidenum">
              <a:rPr kumimoji="0" lang="en-US" sz="1800" b="0" i="0" u="none" strike="noStrike" kern="1200" cap="none" spc="0" normalizeH="0" baseline="0" noProof="0">
                <a:ln>
                  <a:noFill/>
                </a:ln>
                <a:solidFill>
                  <a:srgbClr val="000000"/>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4208181892"/>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userDrawn="1">
  <p:cSld name="44pt Title/26pt Bullet Text">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2053"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2" name="Title 1"/>
          <p:cNvSpPr>
            <a:spLocks noGrp="1"/>
          </p:cNvSpPr>
          <p:nvPr>
            <p:ph type="title" hasCustomPrompt="1"/>
          </p:nvPr>
        </p:nvSpPr>
        <p:spPr>
          <a:xfrm>
            <a:off x="448213" y="286897"/>
            <a:ext cx="11005512" cy="1075884"/>
          </a:xfrm>
        </p:spPr>
        <p:txBody>
          <a:bodyPr lIns="0" tIns="91440" rIns="146304" bIns="91440"/>
          <a:lstStyle>
            <a:lvl1pPr>
              <a:lnSpc>
                <a:spcPts val="4803"/>
              </a:lnSpc>
              <a:defRPr sz="4313" baseline="0">
                <a:solidFill>
                  <a:schemeClr val="accent1"/>
                </a:solidFill>
              </a:defRPr>
            </a:lvl1pPr>
          </a:lstStyle>
          <a:p>
            <a:r>
              <a:rPr lang="en-US" dirty="0" err="1"/>
              <a:t>Lorem</a:t>
            </a:r>
            <a:r>
              <a:rPr lang="en-US" dirty="0"/>
              <a:t> </a:t>
            </a:r>
            <a:r>
              <a:rPr lang="en-US" dirty="0" err="1"/>
              <a:t>ipsum</a:t>
            </a:r>
            <a:r>
              <a:rPr lang="en-US" dirty="0"/>
              <a:t> dolor sit.</a:t>
            </a:r>
          </a:p>
        </p:txBody>
      </p:sp>
      <p:sp>
        <p:nvSpPr>
          <p:cNvPr id="3" name="Footer Placeholder 2"/>
          <p:cNvSpPr>
            <a:spLocks noGrp="1"/>
          </p:cNvSpPr>
          <p:nvPr>
            <p:ph type="ftr" sz="quarter" idx="10"/>
          </p:nvPr>
        </p:nvSpPr>
        <p:spPr/>
        <p:txBody>
          <a:bodyPr/>
          <a:lstStyle/>
          <a:p>
            <a:r>
              <a:rPr>
                <a:solidFill>
                  <a:srgbClr val="505050"/>
                </a:solidFill>
              </a:rPr>
              <a:t>Microsoft Confidential</a:t>
            </a:r>
            <a:endParaRPr dirty="0">
              <a:solidFill>
                <a:srgbClr val="505050"/>
              </a:solidFill>
            </a:endParaRPr>
          </a:p>
        </p:txBody>
      </p:sp>
      <p:sp>
        <p:nvSpPr>
          <p:cNvPr id="4" name="Slide Number Placeholder 3"/>
          <p:cNvSpPr>
            <a:spLocks noGrp="1"/>
          </p:cNvSpPr>
          <p:nvPr>
            <p:ph type="sldNum" sz="quarter" idx="11"/>
          </p:nvPr>
        </p:nvSpPr>
        <p:spPr/>
        <p:txBody>
          <a:bodyPr/>
          <a:lstStyle/>
          <a:p>
            <a:fld id="{27258FFF-F925-446B-8502-81C933981705}" type="slidenum">
              <a:rPr>
                <a:solidFill>
                  <a:srgbClr val="505050"/>
                </a:solidFill>
              </a:rPr>
              <a:pPr/>
              <a:t>‹#›</a:t>
            </a:fld>
            <a:endParaRPr dirty="0">
              <a:solidFill>
                <a:srgbClr val="505050"/>
              </a:solidFill>
            </a:endParaRPr>
          </a:p>
        </p:txBody>
      </p:sp>
      <p:sp>
        <p:nvSpPr>
          <p:cNvPr id="8" name="Text Placeholder 7"/>
          <p:cNvSpPr>
            <a:spLocks noGrp="1"/>
          </p:cNvSpPr>
          <p:nvPr>
            <p:ph type="body" sz="quarter" idx="13" hasCustomPrompt="1"/>
          </p:nvPr>
        </p:nvSpPr>
        <p:spPr>
          <a:xfrm>
            <a:off x="448212" y="1515299"/>
            <a:ext cx="11005513" cy="4572050"/>
          </a:xfrm>
        </p:spPr>
        <p:txBody>
          <a:bodyPr lIns="0" tIns="0"/>
          <a:lstStyle>
            <a:lvl1pPr marL="228766" indent="-228766">
              <a:spcBef>
                <a:spcPts val="1176"/>
              </a:spcBef>
              <a:defRPr sz="2549">
                <a:latin typeface="+mn-lt"/>
              </a:defRPr>
            </a:lvl1pPr>
            <a:lvl2pPr marL="676959" indent="-228766">
              <a:spcBef>
                <a:spcPts val="1176"/>
              </a:spcBef>
              <a:buSzPct val="100000"/>
              <a:buFont typeface="Segoe UI" pitchFamily="34" charset="0"/>
              <a:buChar char="‐"/>
              <a:defRPr/>
            </a:lvl2pPr>
            <a:lvl3pPr marL="1125152" indent="-228766">
              <a:spcBef>
                <a:spcPts val="1176"/>
              </a:spcBef>
              <a:buFont typeface="Wingdings" pitchFamily="2" charset="2"/>
              <a:buChar char="§"/>
              <a:defRPr/>
            </a:lvl3pPr>
            <a:lvl4pPr marL="1568676" indent="-336145">
              <a:spcBef>
                <a:spcPts val="1176"/>
              </a:spcBef>
              <a:buFont typeface="+mj-lt"/>
              <a:buAutoNum type="arabicPeriod"/>
              <a:defRPr/>
            </a:lvl4pPr>
            <a:lvl5pPr marL="1907933" indent="-336145">
              <a:spcBef>
                <a:spcPts val="1176"/>
              </a:spcBef>
              <a:buFont typeface="+mj-lt"/>
              <a:buAutoNum type="alphaLcParenR"/>
              <a:defRPr/>
            </a:lvl5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br>
              <a:rPr lang="en-US" dirty="0"/>
            </a:br>
            <a:r>
              <a:rPr lang="en-US" dirty="0" err="1"/>
              <a:t>elit</a:t>
            </a:r>
            <a:r>
              <a:rPr lang="en-US" dirty="0"/>
              <a:t>. </a:t>
            </a:r>
            <a:r>
              <a:rPr lang="en-US" dirty="0" err="1"/>
              <a:t>Nunc</a:t>
            </a:r>
            <a:r>
              <a:rPr lang="en-US" dirty="0"/>
              <a:t> et </a:t>
            </a:r>
            <a:r>
              <a:rPr lang="en-US" dirty="0" err="1"/>
              <a:t>sagittis</a:t>
            </a:r>
            <a:r>
              <a:rPr lang="en-US" dirty="0"/>
              <a:t> ligula</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10141395"/>
      </p:ext>
    </p:extLst>
  </p:cSld>
  <p:clrMapOvr>
    <a:masterClrMapping/>
  </p:clrMapOvr>
  <p:transition spd="med">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lt">
    <p:spTree>
      <p:nvGrpSpPr>
        <p:cNvPr id="1" name=""/>
        <p:cNvGrpSpPr/>
        <p:nvPr/>
      </p:nvGrpSpPr>
      <p:grpSpPr>
        <a:xfrm>
          <a:off x="0" y="0"/>
          <a:ext cx="0" cy="0"/>
          <a:chOff x="0" y="0"/>
          <a:chExt cx="0" cy="0"/>
        </a:xfrm>
      </p:grpSpPr>
      <p:pic>
        <p:nvPicPr>
          <p:cNvPr id="6"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9" name="Title"/>
          <p:cNvSpPr>
            <a:spLocks noGrp="1"/>
          </p:cNvSpPr>
          <p:nvPr>
            <p:ph type="title" hasCustomPrompt="1"/>
          </p:nvPr>
        </p:nvSpPr>
        <p:spPr>
          <a:xfrm>
            <a:off x="0" y="2194768"/>
            <a:ext cx="12192001" cy="1081833"/>
          </a:xfrm>
          <a:prstGeom prst="rect">
            <a:avLst/>
          </a:prstGeom>
        </p:spPr>
        <p:txBody>
          <a:bodyPr/>
          <a:lstStyle>
            <a:lvl1pPr algn="ctr">
              <a:defRPr lang="en-US" sz="5400" b="0" kern="1200" cap="none" spc="0" baseline="0" dirty="0" smtClean="0">
                <a:ln w="3175">
                  <a:noFill/>
                </a:ln>
                <a:solidFill>
                  <a:schemeClr val="bg1"/>
                </a:solidFill>
                <a:effectLst/>
                <a:latin typeface="+mj-lt"/>
                <a:ea typeface="+mn-ea"/>
                <a:cs typeface="Segoe UI" pitchFamily="34" charset="0"/>
              </a:defRPr>
            </a:lvl1pPr>
          </a:lstStyle>
          <a:p>
            <a:r>
              <a:rPr lang="en-US" dirty="0"/>
              <a:t>Title</a:t>
            </a:r>
          </a:p>
        </p:txBody>
      </p:sp>
      <p:sp>
        <p:nvSpPr>
          <p:cNvPr id="11" name="Presenter"/>
          <p:cNvSpPr>
            <a:spLocks noGrp="1"/>
          </p:cNvSpPr>
          <p:nvPr>
            <p:ph type="body" sz="quarter" idx="10" hasCustomPrompt="1"/>
          </p:nvPr>
        </p:nvSpPr>
        <p:spPr>
          <a:xfrm>
            <a:off x="-1588" y="3276600"/>
            <a:ext cx="12192000" cy="990600"/>
          </a:xfrm>
          <a:prstGeom prst="rect">
            <a:avLst/>
          </a:prstGeom>
        </p:spPr>
        <p:txBody>
          <a:bodyPr/>
          <a:lstStyle>
            <a:lvl1pPr marL="0" indent="0" algn="ctr">
              <a:buNone/>
              <a:defRPr lang="en-US" sz="2200" b="0" kern="1200" cap="none" spc="-102" baseline="0" dirty="0">
                <a:ln w="3175">
                  <a:noFill/>
                </a:ln>
                <a:solidFill>
                  <a:srgbClr val="FFFFFF"/>
                </a:solidFill>
                <a:effectLst/>
                <a:latin typeface="+mj-lt"/>
                <a:ea typeface="+mn-ea"/>
                <a:cs typeface="Segoe UI" pitchFamily="34" charset="0"/>
              </a:defRPr>
            </a:lvl1pPr>
          </a:lstStyle>
          <a:p>
            <a:pPr lvl="0"/>
            <a:r>
              <a:rPr lang="en-US" dirty="0"/>
              <a:t>Presenter</a:t>
            </a:r>
          </a:p>
        </p:txBody>
      </p:sp>
    </p:spTree>
    <p:extLst>
      <p:ext uri="{BB962C8B-B14F-4D97-AF65-F5344CB8AC3E}">
        <p14:creationId xmlns:p14="http://schemas.microsoft.com/office/powerpoint/2010/main" val="2757438808"/>
      </p:ext>
    </p:extLst>
  </p:cSld>
  <p:clrMapOvr>
    <a:masterClrMapping/>
  </p:clrMapOvr>
  <p:transition>
    <p:fade/>
  </p:transition>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69466" y="2709521"/>
            <a:ext cx="10722224" cy="1266359"/>
          </a:xfrm>
          <a:prstGeom prst="rect">
            <a:avLst/>
          </a:prstGeom>
        </p:spPr>
        <p:txBody>
          <a:bodyPr>
            <a:noAutofit/>
          </a:bodyPr>
          <a:lstStyle>
            <a:lvl1pPr algn="ctr">
              <a:defRPr sz="8000"/>
            </a:lvl1pPr>
          </a:lstStyle>
          <a:p>
            <a:pPr algn="ctr"/>
            <a:r>
              <a:rPr lang="en-US" sz="7998" dirty="0"/>
              <a:t>Statement</a:t>
            </a:r>
          </a:p>
        </p:txBody>
      </p:sp>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1588033040"/>
      </p:ext>
    </p:extLst>
  </p:cSld>
  <p:clrMapOvr>
    <a:masterClrMapping/>
  </p:clrMapOvr>
  <p:transition>
    <p:fade/>
  </p:transition>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413711075"/>
      </p:ext>
    </p:extLst>
  </p:cSld>
  <p:clrMapOvr>
    <a:masterClrMapping/>
  </p:clrMapOvr>
  <p:transition>
    <p:fade/>
  </p:transition>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172568798"/>
      </p:ext>
    </p:extLst>
  </p:cSld>
  <p:clrMapOvr>
    <a:masterClrMapping/>
  </p:clrMapOvr>
  <p:transition>
    <p:fade/>
  </p:transition>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6"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Tree>
    <p:extLst>
      <p:ext uri="{BB962C8B-B14F-4D97-AF65-F5344CB8AC3E}">
        <p14:creationId xmlns:p14="http://schemas.microsoft.com/office/powerpoint/2010/main" val="2722281304"/>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7"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875013054"/>
      </p:ext>
    </p:extLst>
  </p:cSld>
  <p:clrMapOvr>
    <a:masterClrMapping/>
  </p:clrMapOvr>
  <p:transition>
    <p:fade/>
  </p:transition>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a-DK"/>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4" name="Date Placeholder 3"/>
          <p:cNvSpPr>
            <a:spLocks noGrp="1"/>
          </p:cNvSpPr>
          <p:nvPr>
            <p:ph type="dt" sz="half" idx="10"/>
          </p:nvPr>
        </p:nvSpPr>
        <p:spPr/>
        <p:txBody>
          <a:bodyPr/>
          <a:lstStyle/>
          <a:p>
            <a:fld id="{B67BDD11-9323-4EC8-ACE0-94EEFEC68AE2}" type="datetimeFigureOut">
              <a:rPr lang="da-DK" smtClean="0"/>
              <a:t>15-04-2016</a:t>
            </a:fld>
            <a:endParaRPr lang="da-DK"/>
          </a:p>
        </p:txBody>
      </p:sp>
      <p:sp>
        <p:nvSpPr>
          <p:cNvPr id="5" name="Footer Placeholder 4"/>
          <p:cNvSpPr>
            <a:spLocks noGrp="1"/>
          </p:cNvSpPr>
          <p:nvPr>
            <p:ph type="ftr" sz="quarter" idx="11"/>
          </p:nvPr>
        </p:nvSpPr>
        <p:spPr/>
        <p:txBody>
          <a:bodyPr/>
          <a:lstStyle/>
          <a:p>
            <a:endParaRPr lang="da-DK"/>
          </a:p>
        </p:txBody>
      </p:sp>
      <p:sp>
        <p:nvSpPr>
          <p:cNvPr id="6" name="Slide Number Placeholder 5"/>
          <p:cNvSpPr>
            <a:spLocks noGrp="1"/>
          </p:cNvSpPr>
          <p:nvPr>
            <p:ph type="sldNum" sz="quarter" idx="12"/>
          </p:nvPr>
        </p:nvSpPr>
        <p:spPr/>
        <p:txBody>
          <a:bodyPr/>
          <a:lstStyle/>
          <a:p>
            <a:fld id="{671E2E94-AA65-4170-8F36-187FD9B9DCD6}" type="slidenum">
              <a:rPr lang="da-DK" smtClean="0"/>
              <a:t>‹#›</a:t>
            </a:fld>
            <a:endParaRPr lang="da-DK"/>
          </a:p>
        </p:txBody>
      </p:sp>
    </p:spTree>
    <p:extLst>
      <p:ext uri="{BB962C8B-B14F-4D97-AF65-F5344CB8AC3E}">
        <p14:creationId xmlns:p14="http://schemas.microsoft.com/office/powerpoint/2010/main" val="344657473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874848457"/>
      </p:ext>
    </p:extLst>
  </p:cSld>
  <p:clrMapOvr>
    <a:masterClrMapping/>
  </p:clrMapOvr>
  <p:transition>
    <p:fade/>
  </p:transition>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975920216"/>
      </p:ext>
    </p:extLst>
  </p:cSld>
  <p:clrMapOvr>
    <a:masterClrMapping/>
  </p:clrMapOvr>
  <p:transition>
    <p:fade/>
  </p:transition>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Headline and Content">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2" name="Body"/>
          <p:cNvSpPr>
            <a:spLocks noGrp="1"/>
          </p:cNvSpPr>
          <p:nvPr>
            <p:ph type="body" sz="quarter" idx="11"/>
          </p:nvPr>
        </p:nvSpPr>
        <p:spPr>
          <a:xfrm>
            <a:off x="373985" y="4824404"/>
            <a:ext cx="6750030" cy="1139825"/>
          </a:xfrm>
          <a:prstGeom prst="rect">
            <a:avLst/>
          </a:prstGeom>
        </p:spPr>
        <p:txBody>
          <a:bodyPr/>
          <a:lstStyle>
            <a:lvl1pPr>
              <a:buClr>
                <a:schemeClr val="tx2"/>
              </a:buClr>
              <a:defRPr lang="en-US" sz="2000" kern="1200" spc="0" baseline="0" dirty="0" smtClean="0">
                <a:solidFill>
                  <a:srgbClr val="0072C6"/>
                </a:solidFill>
                <a:latin typeface="Segoe UI Light" panose="020B0502040204020203" pitchFamily="34" charset="0"/>
                <a:ea typeface="+mn-ea"/>
                <a:cs typeface="+mn-cs"/>
              </a:defRPr>
            </a:lvl1pPr>
            <a:lvl2pPr>
              <a:buClr>
                <a:schemeClr val="tx2"/>
              </a:buClr>
              <a:defRPr lang="en-US" sz="2000" kern="1200" spc="0" baseline="0" dirty="0" smtClean="0">
                <a:solidFill>
                  <a:srgbClr val="0072C6"/>
                </a:solidFill>
                <a:latin typeface="Segoe UI Light" panose="020B0502040204020203" pitchFamily="34" charset="0"/>
                <a:ea typeface="+mn-ea"/>
                <a:cs typeface="+mn-cs"/>
              </a:defRPr>
            </a:lvl2pPr>
            <a:lvl3pPr>
              <a:buClr>
                <a:schemeClr val="tx2"/>
              </a:buClr>
              <a:defRPr lang="en-US" sz="2000" kern="1200" spc="0" baseline="0" dirty="0" smtClean="0">
                <a:solidFill>
                  <a:srgbClr val="0072C6"/>
                </a:solidFill>
                <a:latin typeface="Segoe UI Light" panose="020B0502040204020203" pitchFamily="34" charset="0"/>
                <a:ea typeface="+mn-ea"/>
                <a:cs typeface="+mn-cs"/>
              </a:defRPr>
            </a:lvl3pPr>
            <a:lvl4pPr>
              <a:buClr>
                <a:schemeClr val="tx2"/>
              </a:buClr>
              <a:defRPr lang="en-US" sz="2000" kern="1200" spc="0" baseline="0" dirty="0" smtClean="0">
                <a:solidFill>
                  <a:srgbClr val="0072C6"/>
                </a:solidFill>
                <a:latin typeface="Segoe UI Light" panose="020B0502040204020203" pitchFamily="34" charset="0"/>
                <a:ea typeface="+mn-ea"/>
                <a:cs typeface="+mn-cs"/>
              </a:defRPr>
            </a:lvl4pPr>
            <a:lvl5pPr>
              <a:buClr>
                <a:schemeClr val="tx2"/>
              </a:buClr>
              <a:defRPr lang="en-US" sz="2000" kern="1200" spc="0" baseline="0" dirty="0" smtClean="0">
                <a:solidFill>
                  <a:srgbClr val="0072C6"/>
                </a:solidFill>
                <a:latin typeface="Segoe UI Light" panose="020B0502040204020203" pitchFamily="34" charset="0"/>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74712" y="930351"/>
            <a:ext cx="9976363" cy="917575"/>
          </a:xfrm>
          <a:prstGeom prst="rect">
            <a:avLst/>
          </a:prstGeom>
        </p:spPr>
        <p:txBody>
          <a:bodyPr/>
          <a:lstStyle/>
          <a:p>
            <a:r>
              <a:rPr lang="en-US" sz="4800">
                <a:solidFill>
                  <a:schemeClr val="bg1"/>
                </a:solidFill>
              </a:rPr>
              <a:t>Click to edit Master title style</a:t>
            </a:r>
            <a:endParaRPr lang="en-US" sz="4800" dirty="0">
              <a:solidFill>
                <a:schemeClr val="bg1"/>
              </a:solidFill>
            </a:endParaRPr>
          </a:p>
        </p:txBody>
      </p:sp>
    </p:spTree>
    <p:extLst>
      <p:ext uri="{BB962C8B-B14F-4D97-AF65-F5344CB8AC3E}">
        <p14:creationId xmlns:p14="http://schemas.microsoft.com/office/powerpoint/2010/main" val="3777454315"/>
      </p:ext>
    </p:extLst>
  </p:cSld>
  <p:clrMapOvr>
    <a:masterClrMapping/>
  </p:clrMapOvr>
  <p:transition>
    <p:fade/>
  </p:transition>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Headline">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74712" y="930351"/>
            <a:ext cx="9976363" cy="917575"/>
          </a:xfrm>
          <a:prstGeom prst="rect">
            <a:avLst/>
          </a:prstGeom>
        </p:spPr>
        <p:txBody>
          <a:bodyPr/>
          <a:lstStyle/>
          <a:p>
            <a:r>
              <a:rPr lang="en-US" sz="4800">
                <a:solidFill>
                  <a:schemeClr val="bg1"/>
                </a:solidFill>
              </a:rPr>
              <a:t>Click to edit Master title style</a:t>
            </a:r>
            <a:endParaRPr lang="en-US" sz="4800" dirty="0">
              <a:solidFill>
                <a:schemeClr val="bg1"/>
              </a:solidFill>
            </a:endParaRPr>
          </a:p>
        </p:txBody>
      </p:sp>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1795519963"/>
      </p:ext>
    </p:extLst>
  </p:cSld>
  <p:clrMapOvr>
    <a:masterClrMapping/>
  </p:clrMapOvr>
  <p:transition>
    <p:fade/>
  </p:transition>
  <p:hf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Blank Half">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320653131"/>
      </p:ext>
    </p:extLst>
  </p:cSld>
  <p:clrMapOvr>
    <a:masterClrMapping/>
  </p:clrMapOvr>
  <p:transition>
    <p:fade/>
  </p:transition>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274712" y="2193928"/>
            <a:ext cx="9976860" cy="2719388"/>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5"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128938622"/>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446942862"/>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518612" y="5576547"/>
            <a:ext cx="8069064" cy="917575"/>
          </a:xfrm>
          <a:prstGeom prst="rect">
            <a:avLst/>
          </a:prstGeom>
        </p:spPr>
        <p:txBody>
          <a:bodyPr/>
          <a:lstStyle>
            <a:lvl1pPr>
              <a:defRPr>
                <a:solidFill>
                  <a:schemeClr val="bg1"/>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428904157"/>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Blank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210824383"/>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3398139" y="684717"/>
            <a:ext cx="8625516" cy="4420683"/>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88077962"/>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da-DK"/>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7BDD11-9323-4EC8-ACE0-94EEFEC68AE2}" type="datetimeFigureOut">
              <a:rPr lang="da-DK" smtClean="0"/>
              <a:t>15-04-2016</a:t>
            </a:fld>
            <a:endParaRPr lang="da-DK"/>
          </a:p>
        </p:txBody>
      </p:sp>
      <p:sp>
        <p:nvSpPr>
          <p:cNvPr id="5" name="Footer Placeholder 4"/>
          <p:cNvSpPr>
            <a:spLocks noGrp="1"/>
          </p:cNvSpPr>
          <p:nvPr>
            <p:ph type="ftr" sz="quarter" idx="11"/>
          </p:nvPr>
        </p:nvSpPr>
        <p:spPr/>
        <p:txBody>
          <a:bodyPr/>
          <a:lstStyle/>
          <a:p>
            <a:endParaRPr lang="da-DK"/>
          </a:p>
        </p:txBody>
      </p:sp>
      <p:sp>
        <p:nvSpPr>
          <p:cNvPr id="6" name="Slide Number Placeholder 5"/>
          <p:cNvSpPr>
            <a:spLocks noGrp="1"/>
          </p:cNvSpPr>
          <p:nvPr>
            <p:ph type="sldNum" sz="quarter" idx="12"/>
          </p:nvPr>
        </p:nvSpPr>
        <p:spPr/>
        <p:txBody>
          <a:bodyPr/>
          <a:lstStyle/>
          <a:p>
            <a:fld id="{671E2E94-AA65-4170-8F36-187FD9B9DCD6}" type="slidenum">
              <a:rPr lang="da-DK" smtClean="0"/>
              <a:t>‹#›</a:t>
            </a:fld>
            <a:endParaRPr lang="da-DK"/>
          </a:p>
        </p:txBody>
      </p:sp>
    </p:spTree>
    <p:extLst>
      <p:ext uri="{BB962C8B-B14F-4D97-AF65-F5344CB8AC3E}">
        <p14:creationId xmlns:p14="http://schemas.microsoft.com/office/powerpoint/2010/main" val="237707635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581574147"/>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4391" y="2317689"/>
            <a:ext cx="11614318" cy="4083112"/>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 name="White Background"/>
          <p:cNvGrpSpPr/>
          <p:nvPr userDrawn="1"/>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a:t>Headline</a:t>
            </a:r>
          </a:p>
        </p:txBody>
      </p:sp>
      <p:sp>
        <p:nvSpPr>
          <p:cNvPr id="5" name="Text Placeholder 4"/>
          <p:cNvSpPr>
            <a:spLocks noGrp="1"/>
          </p:cNvSpPr>
          <p:nvPr>
            <p:ph type="body" sz="quarter" idx="11" hasCustomPrompt="1"/>
          </p:nvPr>
        </p:nvSpPr>
        <p:spPr>
          <a:xfrm>
            <a:off x="274638" y="1403350"/>
            <a:ext cx="9875837" cy="642018"/>
          </a:xfrm>
          <a:prstGeom prst="rect">
            <a:avLst/>
          </a:prstGeom>
        </p:spPr>
        <p:txBody>
          <a:bodyPr/>
          <a:lstStyle>
            <a:lvl1pPr marL="0" marR="0" indent="0" algn="l" defTabSz="914180" rtl="0" eaLnBrk="1" fontAlgn="auto" latinLnBrk="0" hangingPunct="1">
              <a:lnSpc>
                <a:spcPct val="90000"/>
              </a:lnSpc>
              <a:spcBef>
                <a:spcPct val="20000"/>
              </a:spcBef>
              <a:spcAft>
                <a:spcPts val="0"/>
              </a:spcAft>
              <a:buClr>
                <a:schemeClr val="bg1"/>
              </a:buClr>
              <a:buSzPct val="90000"/>
              <a:buFontTx/>
              <a:buNone/>
              <a:tabLst/>
              <a:defRPr sz="3600">
                <a:solidFill>
                  <a:schemeClr val="tx2"/>
                </a:solidFill>
              </a:defRPr>
            </a:lvl1pPr>
          </a:lstStyle>
          <a:p>
            <a:pPr marL="336076" marR="0" lvl="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a:pPr>
            <a:r>
              <a:rPr lang="en-US" sz="4000" dirty="0">
                <a:solidFill>
                  <a:schemeClr val="tx2"/>
                </a:solidFill>
              </a:rPr>
              <a:t>Subhead</a:t>
            </a:r>
          </a:p>
        </p:txBody>
      </p:sp>
    </p:spTree>
    <p:extLst>
      <p:ext uri="{BB962C8B-B14F-4D97-AF65-F5344CB8AC3E}">
        <p14:creationId xmlns:p14="http://schemas.microsoft.com/office/powerpoint/2010/main" val="1167602197"/>
      </p:ext>
    </p:extLst>
  </p:cSld>
  <p:clrMapOvr>
    <a:masterClrMapping/>
  </p:clrMapOvr>
  <p:transition>
    <p:fade/>
  </p:transition>
  <p:hf hdr="0" ftr="0" dt="0"/>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Headline Only and Custom Content Al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a:t>Headline</a:t>
            </a:r>
          </a:p>
        </p:txBody>
      </p:sp>
      <p:sp>
        <p:nvSpPr>
          <p:cNvPr id="9" name="Body"/>
          <p:cNvSpPr>
            <a:spLocks noGrp="1"/>
          </p:cNvSpPr>
          <p:nvPr>
            <p:ph sz="quarter" idx="10"/>
          </p:nvPr>
        </p:nvSpPr>
        <p:spPr>
          <a:xfrm>
            <a:off x="274391" y="1620253"/>
            <a:ext cx="11614318" cy="4780548"/>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69282968"/>
      </p:ext>
    </p:extLst>
  </p:cSld>
  <p:clrMapOvr>
    <a:masterClrMapping/>
  </p:clrMapOvr>
  <p:transition>
    <p:fade/>
  </p:transition>
  <p:hf hdr="0" ftr="0" dt="0"/>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Headline Only and Custom Conten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a:t>Headline</a:t>
            </a:r>
          </a:p>
        </p:txBody>
      </p:sp>
    </p:spTree>
    <p:extLst>
      <p:ext uri="{BB962C8B-B14F-4D97-AF65-F5344CB8AC3E}">
        <p14:creationId xmlns:p14="http://schemas.microsoft.com/office/powerpoint/2010/main" val="3205293322"/>
      </p:ext>
    </p:extLst>
  </p:cSld>
  <p:clrMapOvr>
    <a:masterClrMapping/>
  </p:clrMapOvr>
  <p:transition>
    <p:fade/>
  </p:transition>
  <p:hf hdr="0" ftr="0" dt="0"/>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Blank Third">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Tree>
    <p:extLst>
      <p:ext uri="{BB962C8B-B14F-4D97-AF65-F5344CB8AC3E}">
        <p14:creationId xmlns:p14="http://schemas.microsoft.com/office/powerpoint/2010/main" val="1865583138"/>
      </p:ext>
    </p:extLst>
  </p:cSld>
  <p:clrMapOvr>
    <a:masterClrMapping/>
  </p:clrMapOvr>
  <p:transition>
    <p:fade/>
  </p:transition>
  <p:hf hdr="0" ftr="0" dt="0"/>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a:solidFill>
                  <a:srgbClr val="92D050"/>
                </a:solidFill>
              </a:rPr>
              <a:t>Click to edit Master title style</a:t>
            </a:r>
            <a:endParaRPr lang="en-US" dirty="0">
              <a:solidFill>
                <a:schemeClr val="bg2"/>
              </a:solidFill>
            </a:endParaRPr>
          </a:p>
        </p:txBody>
      </p:sp>
      <p:sp>
        <p:nvSpPr>
          <p:cNvPr id="7" name="Body"/>
          <p:cNvSpPr>
            <a:spLocks noGrp="1"/>
          </p:cNvSpPr>
          <p:nvPr>
            <p:ph sz="quarter" idx="10"/>
          </p:nvPr>
        </p:nvSpPr>
        <p:spPr>
          <a:xfrm>
            <a:off x="2103900" y="1828800"/>
            <a:ext cx="8743227" cy="434340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4"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3806462865"/>
      </p:ext>
    </p:extLst>
  </p:cSld>
  <p:clrMapOvr>
    <a:masterClrMapping/>
  </p:clrMapOvr>
  <p:transition>
    <p:fade/>
  </p:transition>
  <p:hf hdr="0" ftr="0" dt="0"/>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a:solidFill>
                  <a:srgbClr val="92D050"/>
                </a:solidFill>
              </a:rPr>
              <a:t>Click to edit Master title style</a:t>
            </a:r>
            <a:endParaRPr lang="en-US" dirty="0">
              <a:solidFill>
                <a:schemeClr val="bg2"/>
              </a:solidFill>
            </a:endParaRPr>
          </a:p>
        </p:txBody>
      </p:sp>
      <p:pic>
        <p:nvPicPr>
          <p:cNvPr id="4"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1010818085"/>
      </p:ext>
    </p:extLst>
  </p:cSld>
  <p:clrMapOvr>
    <a:masterClrMapping/>
  </p:clrMapOvr>
  <p:transition>
    <p:fade/>
  </p:transition>
  <p:hf hdr="0" ftr="0" dt="0"/>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741" y="2970214"/>
            <a:ext cx="10086517" cy="917575"/>
          </a:xfrm>
          <a:prstGeom prst="rect">
            <a:avLst/>
          </a:prstGeom>
        </p:spPr>
        <p:txBody>
          <a:bodyPr/>
          <a:lstStyle>
            <a:lvl1pPr algn="ctr">
              <a:defRPr sz="6000">
                <a:solidFill>
                  <a:srgbClr val="92D050"/>
                </a:solidFill>
              </a:defRPr>
            </a:lvl1pPr>
          </a:lstStyle>
          <a:p>
            <a:r>
              <a:rPr lang="en-US" sz="5400" dirty="0">
                <a:solidFill>
                  <a:srgbClr val="92D050"/>
                </a:solidFill>
              </a:rPr>
              <a:t>Demo</a:t>
            </a:r>
            <a:endParaRPr lang="en-US" dirty="0">
              <a:solidFill>
                <a:schemeClr val="bg2"/>
              </a:solidFill>
            </a:endParaRPr>
          </a:p>
        </p:txBody>
      </p:sp>
      <p:pic>
        <p:nvPicPr>
          <p:cNvPr id="4" name="Picture 3"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5"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466207232"/>
      </p:ext>
    </p:extLst>
  </p:cSld>
  <p:clrMapOvr>
    <a:masterClrMapping/>
  </p:clrMapOvr>
  <p:transition>
    <p:fade/>
  </p:transition>
  <p:hf hdr="0" ftr="0" dt="0"/>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Logo" descr="MS Logo White.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pic>
        <p:nvPicPr>
          <p:cNvPr id="7" name="Azure Light" descr="MS-Azure_rgb_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792326874"/>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pic>
        <p:nvPicPr>
          <p:cNvPr id="4" name="Logo" descr="MS Logo White.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pic>
        <p:nvPicPr>
          <p:cNvPr id="5" name="Azure Light" descr="MS-Azure_rgb_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185965342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a-DK"/>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5" name="Date Placeholder 4"/>
          <p:cNvSpPr>
            <a:spLocks noGrp="1"/>
          </p:cNvSpPr>
          <p:nvPr>
            <p:ph type="dt" sz="half" idx="10"/>
          </p:nvPr>
        </p:nvSpPr>
        <p:spPr/>
        <p:txBody>
          <a:bodyPr/>
          <a:lstStyle/>
          <a:p>
            <a:fld id="{B67BDD11-9323-4EC8-ACE0-94EEFEC68AE2}" type="datetimeFigureOut">
              <a:rPr lang="da-DK" smtClean="0"/>
              <a:t>15-04-2016</a:t>
            </a:fld>
            <a:endParaRPr lang="da-DK"/>
          </a:p>
        </p:txBody>
      </p:sp>
      <p:sp>
        <p:nvSpPr>
          <p:cNvPr id="6" name="Footer Placeholder 5"/>
          <p:cNvSpPr>
            <a:spLocks noGrp="1"/>
          </p:cNvSpPr>
          <p:nvPr>
            <p:ph type="ftr" sz="quarter" idx="11"/>
          </p:nvPr>
        </p:nvSpPr>
        <p:spPr/>
        <p:txBody>
          <a:bodyPr/>
          <a:lstStyle/>
          <a:p>
            <a:endParaRPr lang="da-DK"/>
          </a:p>
        </p:txBody>
      </p:sp>
      <p:sp>
        <p:nvSpPr>
          <p:cNvPr id="7" name="Slide Number Placeholder 6"/>
          <p:cNvSpPr>
            <a:spLocks noGrp="1"/>
          </p:cNvSpPr>
          <p:nvPr>
            <p:ph type="sldNum" sz="quarter" idx="12"/>
          </p:nvPr>
        </p:nvSpPr>
        <p:spPr/>
        <p:txBody>
          <a:bodyPr/>
          <a:lstStyle/>
          <a:p>
            <a:fld id="{671E2E94-AA65-4170-8F36-187FD9B9DCD6}" type="slidenum">
              <a:rPr lang="da-DK" smtClean="0"/>
              <a:t>‹#›</a:t>
            </a:fld>
            <a:endParaRPr lang="da-DK"/>
          </a:p>
        </p:txBody>
      </p:sp>
    </p:spTree>
    <p:extLst>
      <p:ext uri="{BB962C8B-B14F-4D97-AF65-F5344CB8AC3E}">
        <p14:creationId xmlns:p14="http://schemas.microsoft.com/office/powerpoint/2010/main" val="408366163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Logo" descr="MS Logo White.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pic>
        <p:nvPicPr>
          <p:cNvPr id="4"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1154752039"/>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bwMode="auto">
          <a:xfrm>
            <a:off x="8884871" y="-1"/>
            <a:ext cx="3307130" cy="6855083"/>
          </a:xfrm>
          <a:prstGeom prst="rect">
            <a:avLst/>
          </a:prstGeom>
          <a:solidFill>
            <a:srgbClr val="00AEEF"/>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6" name="Rounded Rectangle 29"/>
          <p:cNvSpPr/>
          <p:nvPr userDrawn="1"/>
        </p:nvSpPr>
        <p:spPr bwMode="black">
          <a:xfrm>
            <a:off x="9884269" y="1944139"/>
            <a:ext cx="1308334" cy="3044320"/>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5"/>
          <p:cNvSpPr>
            <a:spLocks noGrp="1"/>
          </p:cNvSpPr>
          <p:nvPr>
            <p:ph type="title" idx="4294967295"/>
          </p:nvPr>
        </p:nvSpPr>
        <p:spPr>
          <a:xfrm>
            <a:off x="461264" y="158735"/>
            <a:ext cx="3694118" cy="2413891"/>
          </a:xfrm>
          <a:prstGeom prst="rect">
            <a:avLst/>
          </a:prstGeom>
        </p:spPr>
        <p:txBody>
          <a:bodyPr anchor="ctr">
            <a:noAutofit/>
          </a:bodyPr>
          <a:lstStyle>
            <a:lvl1pPr>
              <a:defRPr sz="8800"/>
            </a:lvl1pPr>
          </a:lstStyle>
          <a:p>
            <a:r>
              <a:rPr lang="en-US" sz="8798">
                <a:solidFill>
                  <a:schemeClr val="bg1">
                    <a:alpha val="99000"/>
                  </a:schemeClr>
                </a:solidFill>
              </a:rPr>
              <a:t>Click to edit Master title style</a:t>
            </a:r>
            <a:endParaRPr lang="en-US" sz="8798" dirty="0">
              <a:solidFill>
                <a:schemeClr val="bg1">
                  <a:alpha val="99000"/>
                </a:schemeClr>
              </a:solidFill>
            </a:endParaRPr>
          </a:p>
        </p:txBody>
      </p:sp>
    </p:spTree>
    <p:extLst>
      <p:ext uri="{BB962C8B-B14F-4D97-AF65-F5344CB8AC3E}">
        <p14:creationId xmlns:p14="http://schemas.microsoft.com/office/powerpoint/2010/main" val="1557354692"/>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835"/>
            <a:ext cx="12192000" cy="6852165"/>
          </a:xfrm>
          <a:prstGeom prst="rect">
            <a:avLst/>
          </a:prstGeom>
        </p:spPr>
      </p:pic>
      <p:sp>
        <p:nvSpPr>
          <p:cNvPr id="8" name="Rectangle 7"/>
          <p:cNvSpPr/>
          <p:nvPr userDrawn="1"/>
        </p:nvSpPr>
        <p:spPr bwMode="auto">
          <a:xfrm>
            <a:off x="10187268" y="-1"/>
            <a:ext cx="2004732" cy="6855083"/>
          </a:xfrm>
          <a:prstGeom prst="rect">
            <a:avLst/>
          </a:prstGeom>
          <a:solidFill>
            <a:srgbClr val="8CC600"/>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9" name="Freeform 64"/>
          <p:cNvSpPr>
            <a:spLocks noEditPoints="1"/>
          </p:cNvSpPr>
          <p:nvPr userDrawn="1"/>
        </p:nvSpPr>
        <p:spPr bwMode="black">
          <a:xfrm flipH="1">
            <a:off x="10598291" y="233151"/>
            <a:ext cx="1182686" cy="90830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43" tIns="41972" rIns="83943" bIns="41972" numCol="1" anchor="t" anchorCtr="0" compatLnSpc="1">
            <a:prstTxWarp prst="textNoShape">
              <a:avLst/>
            </a:prstTxWarp>
          </a:bodyPr>
          <a:lstStyle/>
          <a:p>
            <a:pPr marL="0" marR="0" lvl="0" indent="0" defTabSz="932559"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a:ln>
                <a:noFill/>
              </a:ln>
              <a:solidFill>
                <a:srgbClr val="292929"/>
              </a:solidFill>
              <a:effectLst/>
              <a:uLnTx/>
              <a:uFillTx/>
            </a:endParaRPr>
          </a:p>
        </p:txBody>
      </p:sp>
      <p:sp>
        <p:nvSpPr>
          <p:cNvPr id="4" name="Text Placeholder 3"/>
          <p:cNvSpPr>
            <a:spLocks noGrp="1"/>
          </p:cNvSpPr>
          <p:nvPr>
            <p:ph type="body" sz="quarter" idx="10"/>
          </p:nvPr>
        </p:nvSpPr>
        <p:spPr>
          <a:xfrm>
            <a:off x="589800" y="233151"/>
            <a:ext cx="9310688" cy="6416675"/>
          </a:xfrm>
          <a:prstGeom prst="rect">
            <a:avLst/>
          </a:prstGeom>
        </p:spPr>
        <p:txBody>
          <a:bodyPr/>
          <a:lstStyle>
            <a:lvl1pPr marL="0" indent="0">
              <a:buNone/>
              <a:defRPr sz="3600"/>
            </a:lvl1pPr>
            <a:lvl2pPr>
              <a:defRPr sz="3600"/>
            </a:lvl2pPr>
            <a:lvl3pPr>
              <a:defRPr sz="3600"/>
            </a:lvl3pPr>
            <a:lvl4pPr>
              <a:defRPr sz="3600"/>
            </a:lvl4pPr>
            <a:lvl5pPr>
              <a:defRPr sz="3600"/>
            </a:lvl5pPr>
          </a:lstStyle>
          <a:p>
            <a:pPr lvl="0"/>
            <a:r>
              <a:rPr lang="en-US"/>
              <a:t>Click to edit Master text styles</a:t>
            </a:r>
          </a:p>
        </p:txBody>
      </p:sp>
    </p:spTree>
    <p:extLst>
      <p:ext uri="{BB962C8B-B14F-4D97-AF65-F5344CB8AC3E}">
        <p14:creationId xmlns:p14="http://schemas.microsoft.com/office/powerpoint/2010/main" val="289468492"/>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E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 name="Text Box 3"/>
          <p:cNvSpPr txBox="1">
            <a:spLocks noChangeArrowheads="1"/>
          </p:cNvSpPr>
          <p:nvPr userDrawn="1"/>
        </p:nvSpPr>
        <p:spPr bwMode="blackWhite">
          <a:xfrm>
            <a:off x="450202" y="5503176"/>
            <a:ext cx="8639369" cy="711824"/>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2014 Microsoft Corporation. All rights reserved. Microsoft, Windows, Windows Vista and other product names are or may be registered trademarks and/or trademarks in the U.S. and/or other countries.</a:t>
            </a:r>
          </a:p>
          <a:p>
            <a:pPr defTabSz="913924" eaLnBrk="0" hangingPunct="0"/>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916" y="2968090"/>
            <a:ext cx="3223861" cy="690695"/>
          </a:xfrm>
          <a:prstGeom prst="rect">
            <a:avLst/>
          </a:prstGeom>
        </p:spPr>
      </p:pic>
    </p:spTree>
    <p:extLst>
      <p:ext uri="{BB962C8B-B14F-4D97-AF65-F5344CB8AC3E}">
        <p14:creationId xmlns:p14="http://schemas.microsoft.com/office/powerpoint/2010/main" val="30400277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3_Content slide">
    <p:bg>
      <p:bgPr>
        <a:solidFill>
          <a:schemeClr val="bg1"/>
        </a:solidFill>
        <a:effectLst/>
      </p:bgPr>
    </p:bg>
    <p:spTree>
      <p:nvGrpSpPr>
        <p:cNvPr id="1" name=""/>
        <p:cNvGrpSpPr/>
        <p:nvPr/>
      </p:nvGrpSpPr>
      <p:grpSpPr>
        <a:xfrm>
          <a:off x="0" y="0"/>
          <a:ext cx="0" cy="0"/>
          <a:chOff x="0" y="0"/>
          <a:chExt cx="0" cy="0"/>
        </a:xfrm>
      </p:grpSpPr>
      <p:pic>
        <p:nvPicPr>
          <p:cNvPr id="2" name="Picture 1" descr="104750_Speaker TemplateART_v01-06.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968" y="-102830"/>
            <a:ext cx="12292374" cy="7048094"/>
          </a:xfrm>
          <a:prstGeom prst="rect">
            <a:avLst/>
          </a:prstGeom>
        </p:spPr>
      </p:pic>
      <p:sp>
        <p:nvSpPr>
          <p:cNvPr id="12" name="Text Placeholder 7"/>
          <p:cNvSpPr>
            <a:spLocks noGrp="1"/>
          </p:cNvSpPr>
          <p:nvPr>
            <p:ph type="body" sz="quarter" idx="10" hasCustomPrompt="1"/>
          </p:nvPr>
        </p:nvSpPr>
        <p:spPr>
          <a:xfrm>
            <a:off x="448602" y="1411818"/>
            <a:ext cx="11037715" cy="1829217"/>
          </a:xfrm>
          <a:prstGeom prst="rect">
            <a:avLst/>
          </a:prstGeom>
          <a:ln>
            <a:solidFill>
              <a:srgbClr val="FFFFFF"/>
            </a:solidFill>
          </a:ln>
        </p:spPr>
        <p:txBody>
          <a:bodyPr anchor="ctr" anchorCtr="0">
            <a:noAutofit/>
          </a:bodyPr>
          <a:lstStyle>
            <a:lvl1pPr marL="0" indent="0">
              <a:buNone/>
              <a:defRPr sz="5294"/>
            </a:lvl1pPr>
            <a:lvl2pPr marL="609543" indent="0">
              <a:buNone/>
              <a:defRPr/>
            </a:lvl2pPr>
          </a:lstStyle>
          <a:p>
            <a:pPr lvl="0"/>
            <a:r>
              <a:rPr lang="en-US" dirty="0"/>
              <a:t>Heading text</a:t>
            </a:r>
          </a:p>
        </p:txBody>
      </p:sp>
      <p:sp>
        <p:nvSpPr>
          <p:cNvPr id="13" name="Text Placeholder 7"/>
          <p:cNvSpPr>
            <a:spLocks noGrp="1"/>
          </p:cNvSpPr>
          <p:nvPr>
            <p:ph type="body" sz="quarter" idx="11" hasCustomPrompt="1"/>
          </p:nvPr>
        </p:nvSpPr>
        <p:spPr>
          <a:xfrm>
            <a:off x="448602" y="3387028"/>
            <a:ext cx="11037715" cy="2467852"/>
          </a:xfrm>
          <a:prstGeom prst="rect">
            <a:avLst/>
          </a:prstGeom>
          <a:ln>
            <a:solidFill>
              <a:srgbClr val="FFFFFF"/>
            </a:solidFill>
          </a:ln>
        </p:spPr>
        <p:txBody>
          <a:bodyPr>
            <a:noAutofit/>
          </a:bodyPr>
          <a:lstStyle>
            <a:lvl1pPr marL="0" indent="0">
              <a:buNone/>
              <a:defRPr sz="3137"/>
            </a:lvl1pPr>
            <a:lvl2pPr marL="609543" indent="0">
              <a:buNone/>
              <a:defRPr/>
            </a:lvl2pPr>
          </a:lstStyle>
          <a:p>
            <a:pPr lvl="0"/>
            <a:r>
              <a:rPr lang="en-US" dirty="0"/>
              <a:t>Body copy text</a:t>
            </a:r>
          </a:p>
        </p:txBody>
      </p:sp>
      <p:pic>
        <p:nvPicPr>
          <p:cNvPr id="6" name="Picture 5"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22386075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cSld name="Section Slide">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268928" y="3689190"/>
            <a:ext cx="11541863" cy="899665"/>
          </a:xfrm>
        </p:spPr>
        <p:txBody>
          <a:bodyPr/>
          <a:lstStyle>
            <a:lvl1pPr algn="ctr">
              <a:defRPr baseline="0"/>
            </a:lvl1pPr>
          </a:lstStyle>
          <a:p>
            <a:r>
              <a:rPr lang="en-US" dirty="0"/>
              <a:t>Click to edit section name</a:t>
            </a:r>
          </a:p>
        </p:txBody>
      </p:sp>
      <p:sp>
        <p:nvSpPr>
          <p:cNvPr id="8" name="TextBox 7"/>
          <p:cNvSpPr txBox="1"/>
          <p:nvPr/>
        </p:nvSpPr>
        <p:spPr>
          <a:xfrm>
            <a:off x="778469" y="1024876"/>
            <a:ext cx="3740504" cy="1321387"/>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ts val="4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0070C0"/>
                </a:solidFill>
                <a:effectLst/>
                <a:uLnTx/>
                <a:uFillTx/>
                <a:latin typeface="Segoe UI Light"/>
                <a:ea typeface="+mn-ea"/>
                <a:cs typeface="+mn-cs"/>
              </a:rPr>
              <a:t>Engineer to Engineer</a:t>
            </a:r>
          </a:p>
        </p:txBody>
      </p:sp>
    </p:spTree>
    <p:extLst>
      <p:ext uri="{BB962C8B-B14F-4D97-AF65-F5344CB8AC3E}">
        <p14:creationId xmlns:p14="http://schemas.microsoft.com/office/powerpoint/2010/main" val="4290803634"/>
      </p:ext>
    </p:extLst>
  </p:cSld>
  <p:clrMapOvr>
    <a:masterClrMapping/>
  </p:clrMapOvr>
  <p:transition>
    <p:fade/>
  </p:transition>
  <p:hf sldNum="0" hdr="0" dt="0"/>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Content Placeholder 6"/>
          <p:cNvSpPr>
            <a:spLocks noGrp="1"/>
          </p:cNvSpPr>
          <p:nvPr>
            <p:ph sz="quarter" idx="10"/>
          </p:nvPr>
        </p:nvSpPr>
        <p:spPr>
          <a:xfrm>
            <a:off x="268288" y="1398397"/>
            <a:ext cx="11542503" cy="4451560"/>
          </a:xfrm>
        </p:spPr>
        <p:txBody>
          <a:body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4451881"/>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cSld name="Title and Content - 2 Column">
    <p:bg>
      <p:bgPr>
        <a:solidFill>
          <a:srgbClr val="1574B8"/>
        </a:solidFill>
        <a:effectLst/>
      </p:bgPr>
    </p:bg>
    <p:spTree>
      <p:nvGrpSpPr>
        <p:cNvPr id="1" name=""/>
        <p:cNvGrpSpPr/>
        <p:nvPr/>
      </p:nvGrpSpPr>
      <p:grpSpPr>
        <a:xfrm>
          <a:off x="0" y="0"/>
          <a:ext cx="0" cy="0"/>
          <a:chOff x="0" y="0"/>
          <a:chExt cx="0" cy="0"/>
        </a:xfrm>
      </p:grpSpPr>
      <p:sp>
        <p:nvSpPr>
          <p:cNvPr id="5" name="Title 1"/>
          <p:cNvSpPr>
            <a:spLocks noGrp="1"/>
          </p:cNvSpPr>
          <p:nvPr>
            <p:ph type="title"/>
          </p:nvPr>
        </p:nvSpPr>
        <p:spPr>
          <a:xfrm>
            <a:off x="268930" y="291069"/>
            <a:ext cx="11653832" cy="899665"/>
          </a:xfrm>
        </p:spPr>
        <p:txBody>
          <a:bodyPr/>
          <a:lstStyle/>
          <a:p>
            <a:r>
              <a:rPr lang="en-US"/>
              <a:t>Click to edit Master title style</a:t>
            </a:r>
            <a:endParaRPr lang="en-US" dirty="0"/>
          </a:p>
        </p:txBody>
      </p:sp>
      <p:sp>
        <p:nvSpPr>
          <p:cNvPr id="7" name="Content Placeholder 6"/>
          <p:cNvSpPr>
            <a:spLocks noGrp="1"/>
          </p:cNvSpPr>
          <p:nvPr>
            <p:ph sz="quarter" idx="10"/>
          </p:nvPr>
        </p:nvSpPr>
        <p:spPr>
          <a:xfrm>
            <a:off x="268289" y="1387776"/>
            <a:ext cx="5494536" cy="1889748"/>
          </a:xfrm>
        </p:spPr>
        <p:txBody>
          <a:bodyPr/>
          <a:lstStyle/>
          <a:p>
            <a:pPr lvl="0"/>
            <a:r>
              <a:rPr lang="en-US"/>
              <a:t>Edit Master text styles</a:t>
            </a:r>
          </a:p>
          <a:p>
            <a:pPr lvl="1"/>
            <a:r>
              <a:rPr lang="en-US"/>
              <a:t>Second level</a:t>
            </a:r>
          </a:p>
          <a:p>
            <a:pPr lvl="2"/>
            <a:r>
              <a:rPr lang="en-US"/>
              <a:t>Third level</a:t>
            </a:r>
          </a:p>
        </p:txBody>
      </p:sp>
      <p:sp>
        <p:nvSpPr>
          <p:cNvPr id="8" name="Content Placeholder 6"/>
          <p:cNvSpPr>
            <a:spLocks noGrp="1"/>
          </p:cNvSpPr>
          <p:nvPr>
            <p:ph sz="quarter" idx="11"/>
          </p:nvPr>
        </p:nvSpPr>
        <p:spPr>
          <a:xfrm>
            <a:off x="6432242" y="1387776"/>
            <a:ext cx="5490520" cy="1889748"/>
          </a:xfrm>
        </p:spPr>
        <p:txBody>
          <a:body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351097616"/>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46370015"/>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5" name="Picture 4" descr="104750_Speaker TemplateART_v01-01.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796" y="-101125"/>
            <a:ext cx="12260341" cy="7029726"/>
          </a:xfrm>
          <a:prstGeom prst="rect">
            <a:avLst/>
          </a:prstGeom>
        </p:spPr>
      </p:pic>
      <p:sp>
        <p:nvSpPr>
          <p:cNvPr id="7" name="Rectangle 6"/>
          <p:cNvSpPr/>
          <p:nvPr userDrawn="1"/>
        </p:nvSpPr>
        <p:spPr>
          <a:xfrm>
            <a:off x="789057" y="3242583"/>
            <a:ext cx="4248056" cy="769511"/>
          </a:xfrm>
          <a:prstGeom prst="rect">
            <a:avLst/>
          </a:prstGeom>
        </p:spPr>
        <p:txBody>
          <a:bodyPr wrap="none" anchor="ctr">
            <a:spAutoFit/>
          </a:bodyPr>
          <a:lstStyle/>
          <a:p>
            <a:pPr algn="r" defTabSz="1142867">
              <a:lnSpc>
                <a:spcPct val="90000"/>
              </a:lnSpc>
              <a:spcBef>
                <a:spcPct val="0"/>
              </a:spcBef>
            </a:pPr>
            <a:r>
              <a:rPr lang="en-US" sz="4902" spc="-123" dirty="0">
                <a:ln w="3175">
                  <a:noFill/>
                </a:ln>
                <a:gradFill>
                  <a:gsLst>
                    <a:gs pos="84066">
                      <a:srgbClr val="000000"/>
                    </a:gs>
                    <a:gs pos="57576">
                      <a:srgbClr val="000000"/>
                    </a:gs>
                  </a:gsLst>
                  <a:lin ang="5400000" scaled="0"/>
                </a:gradFill>
                <a:latin typeface="Segoe UI Light"/>
                <a:cs typeface="Segoe UI" pitchFamily="34" charset="0"/>
              </a:rPr>
              <a:t>Spark the future.</a:t>
            </a:r>
          </a:p>
        </p:txBody>
      </p:sp>
      <p:pic>
        <p:nvPicPr>
          <p:cNvPr id="8" name="Picture 7" descr="Identlockup.png"/>
          <p:cNvPicPr>
            <a:picLocks noChangeAspect="1"/>
          </p:cNvPicPr>
          <p:nvPr userDrawn="1"/>
        </p:nvPicPr>
        <p:blipFill rotWithShape="1">
          <a:blip r:embed="rId3" cstate="print">
            <a:extLst>
              <a:ext uri="{28A0092B-C50C-407E-A947-70E740481C1C}">
                <a14:useLocalDpi xmlns:a14="http://schemas.microsoft.com/office/drawing/2010/main" val="0"/>
              </a:ext>
            </a:extLst>
          </a:blip>
          <a:srcRect b="42439"/>
          <a:stretch/>
        </p:blipFill>
        <p:spPr>
          <a:xfrm>
            <a:off x="2123732" y="4064422"/>
            <a:ext cx="2913381" cy="1186614"/>
          </a:xfrm>
          <a:prstGeom prst="rect">
            <a:avLst/>
          </a:prstGeom>
        </p:spPr>
      </p:pic>
      <p:pic>
        <p:nvPicPr>
          <p:cNvPr id="6" name="Picture 5" descr="MSFT_logo_rgb_C-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201247922"/>
      </p:ext>
    </p:extLst>
  </p:cSld>
  <p:clrMapOvr>
    <a:masterClrMapping/>
  </p:clrMapOvr>
  <p:transition spd="slow">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da-DK"/>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7" name="Date Placeholder 6"/>
          <p:cNvSpPr>
            <a:spLocks noGrp="1"/>
          </p:cNvSpPr>
          <p:nvPr>
            <p:ph type="dt" sz="half" idx="10"/>
          </p:nvPr>
        </p:nvSpPr>
        <p:spPr/>
        <p:txBody>
          <a:bodyPr/>
          <a:lstStyle/>
          <a:p>
            <a:fld id="{B67BDD11-9323-4EC8-ACE0-94EEFEC68AE2}" type="datetimeFigureOut">
              <a:rPr lang="da-DK" smtClean="0"/>
              <a:t>15-04-2016</a:t>
            </a:fld>
            <a:endParaRPr lang="da-DK"/>
          </a:p>
        </p:txBody>
      </p:sp>
      <p:sp>
        <p:nvSpPr>
          <p:cNvPr id="8" name="Footer Placeholder 7"/>
          <p:cNvSpPr>
            <a:spLocks noGrp="1"/>
          </p:cNvSpPr>
          <p:nvPr>
            <p:ph type="ftr" sz="quarter" idx="11"/>
          </p:nvPr>
        </p:nvSpPr>
        <p:spPr/>
        <p:txBody>
          <a:bodyPr/>
          <a:lstStyle/>
          <a:p>
            <a:endParaRPr lang="da-DK"/>
          </a:p>
        </p:txBody>
      </p:sp>
      <p:sp>
        <p:nvSpPr>
          <p:cNvPr id="9" name="Slide Number Placeholder 8"/>
          <p:cNvSpPr>
            <a:spLocks noGrp="1"/>
          </p:cNvSpPr>
          <p:nvPr>
            <p:ph type="sldNum" sz="quarter" idx="12"/>
          </p:nvPr>
        </p:nvSpPr>
        <p:spPr/>
        <p:txBody>
          <a:bodyPr/>
          <a:lstStyle/>
          <a:p>
            <a:fld id="{671E2E94-AA65-4170-8F36-187FD9B9DCD6}" type="slidenum">
              <a:rPr lang="da-DK" smtClean="0"/>
              <a:t>‹#›</a:t>
            </a:fld>
            <a:endParaRPr lang="da-DK"/>
          </a:p>
        </p:txBody>
      </p:sp>
    </p:spTree>
    <p:extLst>
      <p:ext uri="{BB962C8B-B14F-4D97-AF65-F5344CB8AC3E}">
        <p14:creationId xmlns:p14="http://schemas.microsoft.com/office/powerpoint/2010/main" val="174088522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4" name="Picture 3" descr="104750_Speaker TemplateART_v01-0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341" y="-93646"/>
            <a:ext cx="12260341" cy="7029726"/>
          </a:xfrm>
          <a:prstGeom prst="rect">
            <a:avLst/>
          </a:prstGeom>
        </p:spPr>
      </p:pic>
      <p:sp>
        <p:nvSpPr>
          <p:cNvPr id="12" name="Title 1"/>
          <p:cNvSpPr>
            <a:spLocks noGrp="1"/>
          </p:cNvSpPr>
          <p:nvPr>
            <p:ph type="title" hasCustomPrompt="1"/>
          </p:nvPr>
        </p:nvSpPr>
        <p:spPr>
          <a:xfrm>
            <a:off x="449386" y="4908936"/>
            <a:ext cx="8140782" cy="860040"/>
          </a:xfrm>
          <a:solidFill>
            <a:srgbClr val="ED5F19"/>
          </a:solidFill>
        </p:spPr>
        <p:txBody>
          <a:bodyPr anchor="ctr" anchorCtr="0">
            <a:normAutofit/>
          </a:bodyPr>
          <a:lstStyle>
            <a:lvl1pPr algn="l">
              <a:defRPr sz="4313" b="0" cap="none">
                <a:solidFill>
                  <a:srgbClr val="FFFFFF"/>
                </a:solidFill>
              </a:defRPr>
            </a:lvl1pPr>
          </a:lstStyle>
          <a:p>
            <a:r>
              <a:rPr lang="en-US" dirty="0"/>
              <a:t>Speaker name</a:t>
            </a:r>
          </a:p>
        </p:txBody>
      </p:sp>
      <p:sp>
        <p:nvSpPr>
          <p:cNvPr id="13" name="Text Placeholder 2"/>
          <p:cNvSpPr>
            <a:spLocks noGrp="1"/>
          </p:cNvSpPr>
          <p:nvPr>
            <p:ph type="body" idx="1" hasCustomPrompt="1"/>
          </p:nvPr>
        </p:nvSpPr>
        <p:spPr>
          <a:xfrm>
            <a:off x="449387" y="2456081"/>
            <a:ext cx="9967264" cy="2452855"/>
          </a:xfrm>
          <a:solidFill>
            <a:srgbClr val="C74405"/>
          </a:solidFill>
          <a:ln>
            <a:noFill/>
          </a:ln>
        </p:spPr>
        <p:txBody>
          <a:bodyPr anchor="t" anchorCtr="0">
            <a:normAutofit/>
          </a:bodyPr>
          <a:lstStyle>
            <a:lvl1pPr marL="0" indent="0">
              <a:lnSpc>
                <a:spcPct val="90000"/>
              </a:lnSpc>
              <a:buNone/>
              <a:defRPr sz="7156">
                <a:solidFill>
                  <a:schemeClr val="bg1"/>
                </a:solidFill>
              </a:defRPr>
            </a:lvl1pPr>
            <a:lvl2pPr marL="609543" indent="0">
              <a:buNone/>
              <a:defRPr sz="2353">
                <a:solidFill>
                  <a:schemeClr val="tx1">
                    <a:tint val="75000"/>
                  </a:schemeClr>
                </a:solidFill>
              </a:defRPr>
            </a:lvl2pPr>
            <a:lvl3pPr marL="1219085" indent="0">
              <a:buNone/>
              <a:defRPr sz="2157">
                <a:solidFill>
                  <a:schemeClr val="tx1">
                    <a:tint val="75000"/>
                  </a:schemeClr>
                </a:solidFill>
              </a:defRPr>
            </a:lvl3pPr>
            <a:lvl4pPr marL="1828628" indent="0">
              <a:buNone/>
              <a:defRPr sz="1863">
                <a:solidFill>
                  <a:schemeClr val="tx1">
                    <a:tint val="75000"/>
                  </a:schemeClr>
                </a:solidFill>
              </a:defRPr>
            </a:lvl4pPr>
            <a:lvl5pPr marL="2438171" indent="0">
              <a:buNone/>
              <a:defRPr sz="1863">
                <a:solidFill>
                  <a:schemeClr val="tx1">
                    <a:tint val="75000"/>
                  </a:schemeClr>
                </a:solidFill>
              </a:defRPr>
            </a:lvl5pPr>
            <a:lvl6pPr marL="3047713" indent="0">
              <a:buNone/>
              <a:defRPr sz="1863">
                <a:solidFill>
                  <a:schemeClr val="tx1">
                    <a:tint val="75000"/>
                  </a:schemeClr>
                </a:solidFill>
              </a:defRPr>
            </a:lvl6pPr>
            <a:lvl7pPr marL="3657256" indent="0">
              <a:buNone/>
              <a:defRPr sz="1863">
                <a:solidFill>
                  <a:schemeClr val="tx1">
                    <a:tint val="75000"/>
                  </a:schemeClr>
                </a:solidFill>
              </a:defRPr>
            </a:lvl7pPr>
            <a:lvl8pPr marL="4266799" indent="0">
              <a:buNone/>
              <a:defRPr sz="1863">
                <a:solidFill>
                  <a:schemeClr val="tx1">
                    <a:tint val="75000"/>
                  </a:schemeClr>
                </a:solidFill>
              </a:defRPr>
            </a:lvl8pPr>
            <a:lvl9pPr marL="4876342" indent="0">
              <a:buNone/>
              <a:defRPr sz="1863">
                <a:solidFill>
                  <a:schemeClr val="tx1">
                    <a:tint val="75000"/>
                  </a:schemeClr>
                </a:solidFill>
              </a:defRPr>
            </a:lvl9pPr>
          </a:lstStyle>
          <a:p>
            <a:pPr lvl="0"/>
            <a:r>
              <a:rPr lang="en-US" dirty="0"/>
              <a:t>Session title</a:t>
            </a:r>
          </a:p>
        </p:txBody>
      </p:sp>
      <p:sp>
        <p:nvSpPr>
          <p:cNvPr id="15" name="Text Placeholder 14"/>
          <p:cNvSpPr>
            <a:spLocks noGrp="1"/>
          </p:cNvSpPr>
          <p:nvPr>
            <p:ph type="body" sz="quarter" idx="10" hasCustomPrompt="1"/>
          </p:nvPr>
        </p:nvSpPr>
        <p:spPr>
          <a:xfrm>
            <a:off x="8590169" y="4908936"/>
            <a:ext cx="1826482" cy="860040"/>
          </a:xfrm>
          <a:solidFill>
            <a:srgbClr val="FEC914"/>
          </a:solidFill>
        </p:spPr>
        <p:txBody>
          <a:bodyPr anchor="ctr" anchorCtr="0">
            <a:normAutofit/>
          </a:bodyPr>
          <a:lstStyle>
            <a:lvl1pPr marL="0" indent="0">
              <a:buNone/>
              <a:defRPr sz="3921">
                <a:solidFill>
                  <a:srgbClr val="FFFFFF"/>
                </a:solidFill>
              </a:defRPr>
            </a:lvl1pPr>
          </a:lstStyle>
          <a:p>
            <a:pPr lvl="0"/>
            <a:r>
              <a:rPr lang="en-US" dirty="0"/>
              <a:t>ABC101</a:t>
            </a:r>
          </a:p>
        </p:txBody>
      </p:sp>
      <p:pic>
        <p:nvPicPr>
          <p:cNvPr id="7" name="Picture 6"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37754175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_Video slide">
    <p:spTree>
      <p:nvGrpSpPr>
        <p:cNvPr id="1" name=""/>
        <p:cNvGrpSpPr/>
        <p:nvPr/>
      </p:nvGrpSpPr>
      <p:grpSpPr>
        <a:xfrm>
          <a:off x="0" y="0"/>
          <a:ext cx="0" cy="0"/>
          <a:chOff x="0" y="0"/>
          <a:chExt cx="0" cy="0"/>
        </a:xfrm>
      </p:grpSpPr>
      <p:pic>
        <p:nvPicPr>
          <p:cNvPr id="8" name="Picture 7" descr="104750_Speaker TemplateART_v01-0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341" y="-101125"/>
            <a:ext cx="12260341" cy="7029726"/>
          </a:xfrm>
          <a:prstGeom prst="rect">
            <a:avLst/>
          </a:prstGeom>
        </p:spPr>
      </p:pic>
      <p:sp>
        <p:nvSpPr>
          <p:cNvPr id="16" name="Title 1"/>
          <p:cNvSpPr>
            <a:spLocks noGrp="1"/>
          </p:cNvSpPr>
          <p:nvPr>
            <p:ph type="title" hasCustomPrompt="1"/>
          </p:nvPr>
        </p:nvSpPr>
        <p:spPr>
          <a:xfrm>
            <a:off x="589787" y="2084173"/>
            <a:ext cx="9859116" cy="1158793"/>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pic>
        <p:nvPicPr>
          <p:cNvPr id="5" name="Picture 4"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16074530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4_Section slide">
    <p:spTree>
      <p:nvGrpSpPr>
        <p:cNvPr id="1" name=""/>
        <p:cNvGrpSpPr/>
        <p:nvPr/>
      </p:nvGrpSpPr>
      <p:grpSpPr>
        <a:xfrm>
          <a:off x="0" y="0"/>
          <a:ext cx="0" cy="0"/>
          <a:chOff x="0" y="0"/>
          <a:chExt cx="0" cy="0"/>
        </a:xfrm>
      </p:grpSpPr>
      <p:pic>
        <p:nvPicPr>
          <p:cNvPr id="5" name="Picture 4" descr="104750_Speaker TemplateART_v01-0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341" y="-101125"/>
            <a:ext cx="12260341" cy="7029726"/>
          </a:xfrm>
          <a:prstGeom prst="rect">
            <a:avLst/>
          </a:prstGeom>
        </p:spPr>
      </p:pic>
      <p:sp>
        <p:nvSpPr>
          <p:cNvPr id="16" name="Title 1"/>
          <p:cNvSpPr>
            <a:spLocks noGrp="1"/>
          </p:cNvSpPr>
          <p:nvPr>
            <p:ph type="title" hasCustomPrompt="1"/>
          </p:nvPr>
        </p:nvSpPr>
        <p:spPr>
          <a:xfrm>
            <a:off x="589787" y="2084173"/>
            <a:ext cx="9859116" cy="1176761"/>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Section title</a:t>
            </a:r>
          </a:p>
        </p:txBody>
      </p:sp>
      <p:pic>
        <p:nvPicPr>
          <p:cNvPr id="7" name="Picture 6"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24359683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7_Demo slide">
    <p:spTree>
      <p:nvGrpSpPr>
        <p:cNvPr id="1" name=""/>
        <p:cNvGrpSpPr/>
        <p:nvPr/>
      </p:nvGrpSpPr>
      <p:grpSpPr>
        <a:xfrm>
          <a:off x="0" y="0"/>
          <a:ext cx="0" cy="0"/>
          <a:chOff x="0" y="0"/>
          <a:chExt cx="0" cy="0"/>
        </a:xfrm>
      </p:grpSpPr>
      <p:pic>
        <p:nvPicPr>
          <p:cNvPr id="5" name="Picture 4" descr="104750_Speaker TemplateART_v01-0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341" y="-101125"/>
            <a:ext cx="12260341" cy="7029726"/>
          </a:xfrm>
          <a:prstGeom prst="rect">
            <a:avLst/>
          </a:prstGeom>
        </p:spPr>
      </p:pic>
      <p:sp>
        <p:nvSpPr>
          <p:cNvPr id="16" name="Title 1"/>
          <p:cNvSpPr>
            <a:spLocks noGrp="1"/>
          </p:cNvSpPr>
          <p:nvPr>
            <p:ph type="title" hasCustomPrompt="1"/>
          </p:nvPr>
        </p:nvSpPr>
        <p:spPr>
          <a:xfrm>
            <a:off x="589787" y="2084173"/>
            <a:ext cx="9859116" cy="1176761"/>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Demo title</a:t>
            </a:r>
          </a:p>
        </p:txBody>
      </p:sp>
      <p:pic>
        <p:nvPicPr>
          <p:cNvPr id="7" name="Picture 6"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
        <p:nvSpPr>
          <p:cNvPr id="6" name="Text Placeholder 4"/>
          <p:cNvSpPr>
            <a:spLocks noGrp="1"/>
          </p:cNvSpPr>
          <p:nvPr>
            <p:ph type="body" sz="quarter" idx="12" hasCustomPrompt="1"/>
          </p:nvPr>
        </p:nvSpPr>
        <p:spPr>
          <a:xfrm>
            <a:off x="556566" y="4785989"/>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9509957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2_Section slide Dark">
    <p:bg>
      <p:bgPr>
        <a:solidFill>
          <a:srgbClr val="D34305"/>
        </a:solidFill>
        <a:effectLst/>
      </p:bgPr>
    </p:bg>
    <p:spTree>
      <p:nvGrpSpPr>
        <p:cNvPr id="1" name=""/>
        <p:cNvGrpSpPr/>
        <p:nvPr/>
      </p:nvGrpSpPr>
      <p:grpSpPr>
        <a:xfrm>
          <a:off x="0" y="0"/>
          <a:ext cx="0" cy="0"/>
          <a:chOff x="0" y="0"/>
          <a:chExt cx="0" cy="0"/>
        </a:xfrm>
      </p:grpSpPr>
      <p:pic>
        <p:nvPicPr>
          <p:cNvPr id="2" name="Picture 1" descr="104750_Speaker TemplateART_v01-04.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859" y="-116690"/>
            <a:ext cx="12292374" cy="7048094"/>
          </a:xfrm>
          <a:prstGeom prst="rect">
            <a:avLst/>
          </a:prstGeom>
        </p:spPr>
      </p:pic>
      <p:sp>
        <p:nvSpPr>
          <p:cNvPr id="16" name="Title 1"/>
          <p:cNvSpPr>
            <a:spLocks noGrp="1"/>
          </p:cNvSpPr>
          <p:nvPr>
            <p:ph type="title" hasCustomPrompt="1"/>
          </p:nvPr>
        </p:nvSpPr>
        <p:spPr>
          <a:xfrm>
            <a:off x="589787" y="2084173"/>
            <a:ext cx="9859116" cy="1176761"/>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Section title</a:t>
            </a:r>
          </a:p>
        </p:txBody>
      </p:sp>
      <p:pic>
        <p:nvPicPr>
          <p:cNvPr id="5" name="Picture 4"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29051047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5_Section slide light">
    <p:bg>
      <p:bgPr>
        <a:solidFill>
          <a:srgbClr val="FEAC0B"/>
        </a:solidFill>
        <a:effectLst/>
      </p:bgPr>
    </p:bg>
    <p:spTree>
      <p:nvGrpSpPr>
        <p:cNvPr id="1" name=""/>
        <p:cNvGrpSpPr/>
        <p:nvPr/>
      </p:nvGrpSpPr>
      <p:grpSpPr>
        <a:xfrm>
          <a:off x="0" y="0"/>
          <a:ext cx="0" cy="0"/>
          <a:chOff x="0" y="0"/>
          <a:chExt cx="0" cy="0"/>
        </a:xfrm>
      </p:grpSpPr>
      <p:pic>
        <p:nvPicPr>
          <p:cNvPr id="2" name="Picture 1" descr="104750_Speaker TemplateART_v01-05.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483" y="-110612"/>
            <a:ext cx="12292374" cy="7048094"/>
          </a:xfrm>
          <a:prstGeom prst="rect">
            <a:avLst/>
          </a:prstGeom>
        </p:spPr>
      </p:pic>
      <p:sp>
        <p:nvSpPr>
          <p:cNvPr id="16" name="Title 1"/>
          <p:cNvSpPr>
            <a:spLocks noGrp="1"/>
          </p:cNvSpPr>
          <p:nvPr>
            <p:ph type="title" hasCustomPrompt="1"/>
          </p:nvPr>
        </p:nvSpPr>
        <p:spPr>
          <a:xfrm>
            <a:off x="589787" y="2084173"/>
            <a:ext cx="9859116" cy="1176761"/>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Section title</a:t>
            </a:r>
          </a:p>
        </p:txBody>
      </p:sp>
      <p:pic>
        <p:nvPicPr>
          <p:cNvPr id="5" name="Picture 4"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12973620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3_Content slide">
    <p:bg>
      <p:bgPr>
        <a:solidFill>
          <a:schemeClr val="bg1"/>
        </a:solidFill>
        <a:effectLst/>
      </p:bgPr>
    </p:bg>
    <p:spTree>
      <p:nvGrpSpPr>
        <p:cNvPr id="1" name=""/>
        <p:cNvGrpSpPr/>
        <p:nvPr/>
      </p:nvGrpSpPr>
      <p:grpSpPr>
        <a:xfrm>
          <a:off x="0" y="0"/>
          <a:ext cx="0" cy="0"/>
          <a:chOff x="0" y="0"/>
          <a:chExt cx="0" cy="0"/>
        </a:xfrm>
      </p:grpSpPr>
      <p:pic>
        <p:nvPicPr>
          <p:cNvPr id="2" name="Picture 1" descr="104750_Speaker TemplateART_v01-06.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968" y="-102830"/>
            <a:ext cx="12292374" cy="7048094"/>
          </a:xfrm>
          <a:prstGeom prst="rect">
            <a:avLst/>
          </a:prstGeom>
        </p:spPr>
      </p:pic>
      <p:sp>
        <p:nvSpPr>
          <p:cNvPr id="12" name="Text Placeholder 7"/>
          <p:cNvSpPr>
            <a:spLocks noGrp="1"/>
          </p:cNvSpPr>
          <p:nvPr>
            <p:ph type="body" sz="quarter" idx="10" hasCustomPrompt="1"/>
          </p:nvPr>
        </p:nvSpPr>
        <p:spPr>
          <a:xfrm>
            <a:off x="448602" y="1411818"/>
            <a:ext cx="11037715" cy="1829217"/>
          </a:xfrm>
          <a:ln>
            <a:solidFill>
              <a:srgbClr val="FFFFFF"/>
            </a:solidFill>
          </a:ln>
        </p:spPr>
        <p:txBody>
          <a:bodyPr anchor="ctr" anchorCtr="0">
            <a:noAutofit/>
          </a:bodyPr>
          <a:lstStyle>
            <a:lvl1pPr marL="0" indent="0">
              <a:buNone/>
              <a:defRPr sz="5294"/>
            </a:lvl1pPr>
            <a:lvl2pPr marL="609543" indent="0">
              <a:buNone/>
              <a:defRPr/>
            </a:lvl2pPr>
          </a:lstStyle>
          <a:p>
            <a:pPr lvl="0"/>
            <a:r>
              <a:rPr lang="en-US" dirty="0"/>
              <a:t>Heading text</a:t>
            </a:r>
          </a:p>
        </p:txBody>
      </p:sp>
      <p:sp>
        <p:nvSpPr>
          <p:cNvPr id="13" name="Text Placeholder 7"/>
          <p:cNvSpPr>
            <a:spLocks noGrp="1"/>
          </p:cNvSpPr>
          <p:nvPr>
            <p:ph type="body" sz="quarter" idx="11" hasCustomPrompt="1"/>
          </p:nvPr>
        </p:nvSpPr>
        <p:spPr>
          <a:xfrm>
            <a:off x="448602" y="3387028"/>
            <a:ext cx="11037715" cy="2467852"/>
          </a:xfrm>
          <a:ln>
            <a:solidFill>
              <a:srgbClr val="FFFFFF"/>
            </a:solidFill>
          </a:ln>
        </p:spPr>
        <p:txBody>
          <a:bodyPr>
            <a:noAutofit/>
          </a:bodyPr>
          <a:lstStyle>
            <a:lvl1pPr marL="0" indent="0">
              <a:buNone/>
              <a:defRPr sz="3137"/>
            </a:lvl1pPr>
            <a:lvl2pPr marL="609543" indent="0">
              <a:buNone/>
              <a:defRPr/>
            </a:lvl2pPr>
          </a:lstStyle>
          <a:p>
            <a:pPr lvl="0"/>
            <a:r>
              <a:rPr lang="en-US" dirty="0"/>
              <a:t>Body copy text</a:t>
            </a:r>
          </a:p>
        </p:txBody>
      </p:sp>
      <p:pic>
        <p:nvPicPr>
          <p:cNvPr id="6" name="Picture 5"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35615314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pic>
        <p:nvPicPr>
          <p:cNvPr id="4" name="Picture 3" descr="104750_Speaker TemplateART_v01-02.png"/>
          <p:cNvPicPr>
            <a:picLocks noChangeAspect="1"/>
          </p:cNvPicPr>
          <p:nvPr userDrawn="1"/>
        </p:nvPicPr>
        <p:blipFill rotWithShape="1">
          <a:blip r:embed="rId2">
            <a:extLst>
              <a:ext uri="{28A0092B-C50C-407E-A947-70E740481C1C}">
                <a14:useLocalDpi xmlns:a14="http://schemas.microsoft.com/office/drawing/2010/main" val="0"/>
              </a:ext>
            </a:extLst>
          </a:blip>
          <a:srcRect l="690" t="23835" r="42830" b="15258"/>
          <a:stretch/>
        </p:blipFill>
        <p:spPr>
          <a:xfrm>
            <a:off x="-68341" y="-85863"/>
            <a:ext cx="12260342" cy="7029726"/>
          </a:xfrm>
          <a:prstGeom prst="rect">
            <a:avLst/>
          </a:prstGeom>
        </p:spPr>
      </p:pic>
      <p:sp>
        <p:nvSpPr>
          <p:cNvPr id="2" name="Title 1"/>
          <p:cNvSpPr>
            <a:spLocks noGrp="1"/>
          </p:cNvSpPr>
          <p:nvPr>
            <p:ph type="title" hasCustomPrompt="1"/>
          </p:nvPr>
        </p:nvSpPr>
        <p:spPr>
          <a:xfrm>
            <a:off x="269242" y="1217195"/>
            <a:ext cx="5378548" cy="1973570"/>
          </a:xfrm>
        </p:spPr>
        <p:txBody>
          <a:bodyPr>
            <a:spAutoFit/>
          </a:bodyPr>
          <a:lstStyle>
            <a:lvl1pPr>
              <a:defRPr sz="646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1"/>
            <a:ext cx="6094444" cy="6856100"/>
          </a:xfrm>
          <a:blipFill>
            <a:blip r:embed="rId3"/>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579090982"/>
      </p:ext>
    </p:extLst>
  </p:cSld>
  <p:clrMapOvr>
    <a:masterClrMapping/>
  </p:clrMapOvr>
  <p:transition spd="slow">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pic>
        <p:nvPicPr>
          <p:cNvPr id="6" name="Picture 5" descr="104750_Speaker TemplateART_v01-06.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077" y="-106721"/>
            <a:ext cx="12292374" cy="7048094"/>
          </a:xfrm>
          <a:prstGeom prst="rect">
            <a:avLst/>
          </a:prstGeom>
        </p:spPr>
      </p:pic>
      <p:sp>
        <p:nvSpPr>
          <p:cNvPr id="2" name="Title 1"/>
          <p:cNvSpPr>
            <a:spLocks noGrp="1"/>
          </p:cNvSpPr>
          <p:nvPr>
            <p:ph type="title" hasCustomPrompt="1"/>
          </p:nvPr>
        </p:nvSpPr>
        <p:spPr>
          <a:xfrm>
            <a:off x="236824" y="181286"/>
            <a:ext cx="11688256" cy="1007891"/>
          </a:xfrm>
        </p:spPr>
        <p:txBody>
          <a:bodyPr/>
          <a:lstStyle>
            <a:lvl1pPr>
              <a:defRPr baseline="0"/>
            </a:lvl1pPr>
          </a:lstStyle>
          <a:p>
            <a:r>
              <a:rPr lang="en-US" dirty="0"/>
              <a:t>Slide for developer code</a:t>
            </a:r>
          </a:p>
        </p:txBody>
      </p:sp>
      <p:sp>
        <p:nvSpPr>
          <p:cNvPr id="5" name="Text Placeholder 4"/>
          <p:cNvSpPr>
            <a:spLocks noGrp="1"/>
          </p:cNvSpPr>
          <p:nvPr>
            <p:ph type="body" sz="quarter" idx="10"/>
          </p:nvPr>
        </p:nvSpPr>
        <p:spPr>
          <a:xfrm>
            <a:off x="269240" y="1197323"/>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9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4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45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1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8" name="Picture 7"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2970879725"/>
      </p:ext>
    </p:extLst>
  </p:cSld>
  <p:clrMapOvr>
    <a:masterClrMapping/>
  </p:clrMapOvr>
  <p:transition spd="slow">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pic>
        <p:nvPicPr>
          <p:cNvPr id="2" name="Picture 1" descr="104750_Speaker TemplateART_v01-03.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0187" y="-101125"/>
            <a:ext cx="12292374" cy="7048094"/>
          </a:xfrm>
          <a:prstGeom prst="rect">
            <a:avLst/>
          </a:prstGeom>
        </p:spPr>
      </p:pic>
      <p:sp>
        <p:nvSpPr>
          <p:cNvPr id="11" name="Text Box 3"/>
          <p:cNvSpPr txBox="1">
            <a:spLocks noChangeArrowheads="1"/>
          </p:cNvSpPr>
          <p:nvPr userDrawn="1"/>
        </p:nvSpPr>
        <p:spPr bwMode="white">
          <a:xfrm>
            <a:off x="6307778" y="5298986"/>
            <a:ext cx="5297989" cy="1299296"/>
          </a:xfrm>
          <a:prstGeom prst="rect">
            <a:avLst/>
          </a:prstGeom>
          <a:noFill/>
          <a:ln w="12700">
            <a:noFill/>
            <a:miter lim="800000"/>
            <a:headEnd type="none" w="sm" len="sm"/>
            <a:tailEnd type="none" w="sm" len="sm"/>
          </a:ln>
          <a:effectLst/>
        </p:spPr>
        <p:txBody>
          <a:bodyPr vert="horz" wrap="square" lIns="243828" tIns="195062" rIns="243828" bIns="195062" numCol="1" anchor="t" anchorCtr="0" compatLnSpc="1">
            <a:prstTxWarp prst="textNoShape">
              <a:avLst/>
            </a:prstTxWarp>
            <a:spAutoFit/>
          </a:bodyPr>
          <a:lstStyle/>
          <a:p>
            <a:pPr algn="r" defTabSz="1242836" eaLnBrk="0" hangingPunct="0"/>
            <a:r>
              <a:rPr lang="en-US" sz="980" dirty="0">
                <a:solidFill>
                  <a:srgbClr val="FFFFFF"/>
                </a:solidFill>
                <a:cs typeface="Segoe UI" pitchFamily="34" charset="0"/>
              </a:rPr>
              <a:t>© 2015 Microsoft Corporation. All rights reserved.</a:t>
            </a:r>
          </a:p>
          <a:p>
            <a:pPr algn="r" defTabSz="1242936" eaLnBrk="0" hangingPunct="0"/>
            <a:r>
              <a:rPr lang="en-US" sz="980" dirty="0">
                <a:solidFill>
                  <a:srgbClr val="FFFFFF"/>
                </a:solidFill>
                <a:cs typeface="Segoe UI" pitchFamily="34" charset="0"/>
              </a:rPr>
              <a:t>Microsoft, Windows and other product names are or may be registered trademarks and/or trademarks in the U.S. and/or other countries.</a:t>
            </a:r>
          </a:p>
          <a:p>
            <a:pPr algn="r" defTabSz="1242936" eaLnBrk="0" hangingPunct="0"/>
            <a:r>
              <a:rPr lang="en-US" sz="980" dirty="0">
                <a:solidFill>
                  <a:srgbClr val="FFFFFF"/>
                </a:solidFill>
                <a:cs typeface="Segoe UI" pitchFamily="34" charset="0"/>
              </a:rPr>
              <a:t>MICROSOFT MAKES NO WARRANTIES, EXPRESS, IMPLIED OR STATUTORY, </a:t>
            </a:r>
            <a:br>
              <a:rPr lang="en-US" sz="980" dirty="0">
                <a:solidFill>
                  <a:srgbClr val="FFFFFF"/>
                </a:solidFill>
                <a:cs typeface="Segoe UI" pitchFamily="34" charset="0"/>
              </a:rPr>
            </a:br>
            <a:r>
              <a:rPr lang="en-US" sz="980" dirty="0">
                <a:solidFill>
                  <a:srgbClr val="FFFFFF"/>
                </a:solidFill>
                <a:cs typeface="Segoe UI" pitchFamily="34" charset="0"/>
              </a:rPr>
              <a:t>AS TO THE INFORMATION IN THIS PRESENTATION.</a:t>
            </a:r>
          </a:p>
          <a:p>
            <a:pPr algn="r" defTabSz="1242836" eaLnBrk="0" hangingPunct="0"/>
            <a:r>
              <a:rPr lang="en-US" sz="980" dirty="0">
                <a:gradFill>
                  <a:gsLst>
                    <a:gs pos="12389">
                      <a:srgbClr val="FFFFFF"/>
                    </a:gs>
                    <a:gs pos="54000">
                      <a:srgbClr val="FFFFFF"/>
                    </a:gs>
                  </a:gsLst>
                  <a:lin ang="5400000" scaled="0"/>
                </a:gradFill>
                <a:cs typeface="Segoe UI" pitchFamily="34" charset="0"/>
              </a:rPr>
              <a:t> </a:t>
            </a:r>
          </a:p>
        </p:txBody>
      </p:sp>
      <p:pic>
        <p:nvPicPr>
          <p:cNvPr id="8" name="Picture 7"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 y="4699845"/>
            <a:ext cx="6077755" cy="2235978"/>
          </a:xfrm>
          <a:prstGeom prst="rect">
            <a:avLst/>
          </a:prstGeom>
        </p:spPr>
      </p:pic>
    </p:spTree>
    <p:extLst>
      <p:ext uri="{BB962C8B-B14F-4D97-AF65-F5344CB8AC3E}">
        <p14:creationId xmlns:p14="http://schemas.microsoft.com/office/powerpoint/2010/main" val="994140139"/>
      </p:ext>
    </p:extLst>
  </p:cSld>
  <p:clrMapOvr>
    <a:overrideClrMapping bg1="lt1" tx1="dk1" bg2="lt2" tx2="dk2" accent1="accent1" accent2="accent2" accent3="accent3" accent4="accent4" accent5="accent5" accent6="accent6" hlink="hlink" folHlink="folHlink"/>
  </p:clrMapOvr>
  <p:transition spd="slow">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a-DK"/>
          </a:p>
        </p:txBody>
      </p:sp>
      <p:sp>
        <p:nvSpPr>
          <p:cNvPr id="3" name="Date Placeholder 2"/>
          <p:cNvSpPr>
            <a:spLocks noGrp="1"/>
          </p:cNvSpPr>
          <p:nvPr>
            <p:ph type="dt" sz="half" idx="10"/>
          </p:nvPr>
        </p:nvSpPr>
        <p:spPr/>
        <p:txBody>
          <a:bodyPr/>
          <a:lstStyle/>
          <a:p>
            <a:fld id="{B67BDD11-9323-4EC8-ACE0-94EEFEC68AE2}" type="datetimeFigureOut">
              <a:rPr lang="da-DK" smtClean="0"/>
              <a:t>15-04-2016</a:t>
            </a:fld>
            <a:endParaRPr lang="da-DK"/>
          </a:p>
        </p:txBody>
      </p:sp>
      <p:sp>
        <p:nvSpPr>
          <p:cNvPr id="4" name="Footer Placeholder 3"/>
          <p:cNvSpPr>
            <a:spLocks noGrp="1"/>
          </p:cNvSpPr>
          <p:nvPr>
            <p:ph type="ftr" sz="quarter" idx="11"/>
          </p:nvPr>
        </p:nvSpPr>
        <p:spPr/>
        <p:txBody>
          <a:bodyPr/>
          <a:lstStyle/>
          <a:p>
            <a:endParaRPr lang="da-DK"/>
          </a:p>
        </p:txBody>
      </p:sp>
      <p:sp>
        <p:nvSpPr>
          <p:cNvPr id="5" name="Slide Number Placeholder 4"/>
          <p:cNvSpPr>
            <a:spLocks noGrp="1"/>
          </p:cNvSpPr>
          <p:nvPr>
            <p:ph type="sldNum" sz="quarter" idx="12"/>
          </p:nvPr>
        </p:nvSpPr>
        <p:spPr/>
        <p:txBody>
          <a:bodyPr/>
          <a:lstStyle/>
          <a:p>
            <a:fld id="{671E2E94-AA65-4170-8F36-187FD9B9DCD6}" type="slidenum">
              <a:rPr lang="da-DK" smtClean="0"/>
              <a:t>‹#›</a:t>
            </a:fld>
            <a:endParaRPr lang="da-DK"/>
          </a:p>
        </p:txBody>
      </p:sp>
    </p:spTree>
    <p:extLst>
      <p:ext uri="{BB962C8B-B14F-4D97-AF65-F5344CB8AC3E}">
        <p14:creationId xmlns:p14="http://schemas.microsoft.com/office/powerpoint/2010/main" val="228266460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6_Demo slide">
    <p:bg>
      <p:bgPr>
        <a:solidFill>
          <a:schemeClr val="bg1"/>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pic>
        <p:nvPicPr>
          <p:cNvPr id="9" name="Picture 8" descr="104750_Speaker TemplateART_v01-06.png"/>
          <p:cNvPicPr>
            <a:picLocks noChangeAspect="1"/>
          </p:cNvPicPr>
          <p:nvPr userDrawn="1"/>
        </p:nvPicPr>
        <p:blipFill rotWithShape="1">
          <a:blip r:embed="rId3">
            <a:extLst>
              <a:ext uri="{28A0092B-C50C-407E-A947-70E740481C1C}">
                <a14:useLocalDpi xmlns:a14="http://schemas.microsoft.com/office/drawing/2010/main" val="0"/>
              </a:ext>
            </a:extLst>
          </a:blip>
          <a:srcRect t="87640"/>
          <a:stretch/>
        </p:blipFill>
        <p:spPr>
          <a:xfrm>
            <a:off x="-50187" y="6081883"/>
            <a:ext cx="12292374" cy="871164"/>
          </a:xfrm>
          <a:prstGeom prst="rect">
            <a:avLst/>
          </a:prstGeom>
        </p:spPr>
      </p:pic>
      <p:sp>
        <p:nvSpPr>
          <p:cNvPr id="12" name="Text Placeholder 7"/>
          <p:cNvSpPr>
            <a:spLocks noGrp="1"/>
          </p:cNvSpPr>
          <p:nvPr>
            <p:ph type="body" sz="quarter" idx="10" hasCustomPrompt="1"/>
          </p:nvPr>
        </p:nvSpPr>
        <p:spPr>
          <a:xfrm>
            <a:off x="448602" y="1411818"/>
            <a:ext cx="11037715" cy="1829217"/>
          </a:xfrm>
          <a:ln>
            <a:solidFill>
              <a:srgbClr val="FFFFFF"/>
            </a:solidFill>
          </a:ln>
        </p:spPr>
        <p:txBody>
          <a:bodyPr anchor="ctr" anchorCtr="0">
            <a:noAutofit/>
          </a:bodyPr>
          <a:lstStyle>
            <a:lvl1pPr marL="0" indent="0">
              <a:buNone/>
              <a:defRPr sz="5294"/>
            </a:lvl1pPr>
            <a:lvl2pPr marL="609543" indent="0">
              <a:buNone/>
              <a:defRPr/>
            </a:lvl2pPr>
          </a:lstStyle>
          <a:p>
            <a:pPr lvl="0"/>
            <a:r>
              <a:rPr lang="en-US" dirty="0"/>
              <a:t>Heading text</a:t>
            </a:r>
          </a:p>
        </p:txBody>
      </p:sp>
      <p:sp>
        <p:nvSpPr>
          <p:cNvPr id="13" name="Text Placeholder 7"/>
          <p:cNvSpPr>
            <a:spLocks noGrp="1"/>
          </p:cNvSpPr>
          <p:nvPr>
            <p:ph type="body" sz="quarter" idx="11" hasCustomPrompt="1"/>
          </p:nvPr>
        </p:nvSpPr>
        <p:spPr>
          <a:xfrm>
            <a:off x="448602" y="3387028"/>
            <a:ext cx="11037715" cy="2467852"/>
          </a:xfrm>
          <a:ln>
            <a:solidFill>
              <a:srgbClr val="FFFFFF"/>
            </a:solidFill>
          </a:ln>
        </p:spPr>
        <p:txBody>
          <a:bodyPr>
            <a:noAutofit/>
          </a:bodyPr>
          <a:lstStyle>
            <a:lvl1pPr marL="0" indent="0">
              <a:buNone/>
              <a:defRPr sz="3137"/>
            </a:lvl1pPr>
            <a:lvl2pPr marL="609543" indent="0">
              <a:buNone/>
              <a:defRPr/>
            </a:lvl2pPr>
          </a:lstStyle>
          <a:p>
            <a:pPr lvl="0"/>
            <a:r>
              <a:rPr lang="en-US" dirty="0"/>
              <a:t>Body copy text</a:t>
            </a:r>
          </a:p>
        </p:txBody>
      </p:sp>
      <p:pic>
        <p:nvPicPr>
          <p:cNvPr id="8" name="Picture 7" descr="MSFT_logo_rgb_C-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16757983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cSld name="12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Rectangle 4"/>
          <p:cNvSpPr/>
          <p:nvPr userDrawn="1"/>
        </p:nvSpPr>
        <p:spPr bwMode="auto">
          <a:xfrm>
            <a:off x="1" y="0"/>
            <a:ext cx="12192000" cy="6858000"/>
          </a:xfrm>
          <a:prstGeom prst="rect">
            <a:avLst/>
          </a:prstGeom>
          <a:solidFill>
            <a:schemeClr val="bg1"/>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76133" tIns="38071" rIns="76133" bIns="38071" numCol="1" rtlCol="0" anchor="ctr" anchorCtr="0" compatLnSpc="1">
            <a:prstTxWarp prst="textNoShape">
              <a:avLst/>
            </a:prstTxWarp>
          </a:bodyPr>
          <a:lstStyle/>
          <a:p>
            <a:pPr algn="ctr" defTabSz="761114"/>
            <a:endParaRPr lang="en-US" sz="1751" dirty="0">
              <a:gradFill>
                <a:gsLst>
                  <a:gs pos="0">
                    <a:srgbClr val="FFFFFF"/>
                  </a:gs>
                  <a:gs pos="100000">
                    <a:srgbClr val="FFFFFF"/>
                  </a:gs>
                </a:gsLst>
                <a:lin ang="5400000" scaled="0"/>
              </a:gradFill>
            </a:endParaRPr>
          </a:p>
        </p:txBody>
      </p:sp>
      <p:sp>
        <p:nvSpPr>
          <p:cNvPr id="4" name="Footer Placeholder 8"/>
          <p:cNvSpPr txBox="1">
            <a:spLocks/>
          </p:cNvSpPr>
          <p:nvPr userDrawn="1"/>
        </p:nvSpPr>
        <p:spPr>
          <a:xfrm>
            <a:off x="8278970" y="6625562"/>
            <a:ext cx="3859607" cy="134483"/>
          </a:xfrm>
          <a:prstGeom prst="rect">
            <a:avLst/>
          </a:prstGeom>
        </p:spPr>
        <p:txBody>
          <a:bodyPr vert="horz" lIns="0" tIns="0" rIns="89630" bIns="0" rtlCol="0" anchor="ctr"/>
          <a:lstStyle>
            <a:defPPr>
              <a:defRPr lang="en-US"/>
            </a:defPPr>
            <a:lvl1pPr marL="0" algn="l" defTabSz="932742" rtl="0" eaLnBrk="1" latinLnBrk="0" hangingPunct="1">
              <a:defRPr lang="en-US" sz="900" kern="1200">
                <a:gradFill>
                  <a:gsLst>
                    <a:gs pos="2239">
                      <a:schemeClr val="tx1"/>
                    </a:gs>
                    <a:gs pos="11940">
                      <a:schemeClr val="tx1"/>
                    </a:gs>
                  </a:gsLst>
                  <a:lin ang="5400000" scaled="0"/>
                </a:gra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r">
              <a:defRPr/>
            </a:pPr>
            <a:endParaRPr sz="882" dirty="0">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636485455"/>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463195566"/>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06268795"/>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3_Demo slide">
    <p:bg>
      <p:bgPr>
        <a:solidFill>
          <a:schemeClr val="bg1"/>
        </a:solidFill>
        <a:effectLst/>
      </p:bgPr>
    </p:bg>
    <p:spTree>
      <p:nvGrpSpPr>
        <p:cNvPr id="1" name=""/>
        <p:cNvGrpSpPr/>
        <p:nvPr/>
      </p:nvGrpSpPr>
      <p:grpSpPr>
        <a:xfrm>
          <a:off x="0" y="0"/>
          <a:ext cx="0" cy="0"/>
          <a:chOff x="0" y="0"/>
          <a:chExt cx="0" cy="0"/>
        </a:xfrm>
      </p:grpSpPr>
      <p:pic>
        <p:nvPicPr>
          <p:cNvPr id="2" name="Picture 1" descr="104750_Speaker TemplateART_v01-06.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968" y="-102830"/>
            <a:ext cx="12292374" cy="7048094"/>
          </a:xfrm>
          <a:prstGeom prst="rect">
            <a:avLst/>
          </a:prstGeom>
        </p:spPr>
      </p:pic>
      <p:sp>
        <p:nvSpPr>
          <p:cNvPr id="12" name="Text Placeholder 7"/>
          <p:cNvSpPr>
            <a:spLocks noGrp="1"/>
          </p:cNvSpPr>
          <p:nvPr>
            <p:ph type="body" sz="quarter" idx="10" hasCustomPrompt="1"/>
          </p:nvPr>
        </p:nvSpPr>
        <p:spPr>
          <a:xfrm>
            <a:off x="448602" y="1411818"/>
            <a:ext cx="11037715" cy="1829217"/>
          </a:xfrm>
          <a:ln>
            <a:solidFill>
              <a:srgbClr val="FFFFFF"/>
            </a:solidFill>
          </a:ln>
        </p:spPr>
        <p:txBody>
          <a:bodyPr anchor="ctr" anchorCtr="0">
            <a:noAutofit/>
          </a:bodyPr>
          <a:lstStyle>
            <a:lvl1pPr marL="0" indent="0">
              <a:buNone/>
              <a:defRPr sz="5294"/>
            </a:lvl1pPr>
            <a:lvl2pPr marL="609543" indent="0">
              <a:buNone/>
              <a:defRPr/>
            </a:lvl2pPr>
          </a:lstStyle>
          <a:p>
            <a:pPr lvl="0"/>
            <a:r>
              <a:rPr lang="en-US" dirty="0"/>
              <a:t>Heading text</a:t>
            </a:r>
          </a:p>
        </p:txBody>
      </p:sp>
      <p:sp>
        <p:nvSpPr>
          <p:cNvPr id="13" name="Text Placeholder 7"/>
          <p:cNvSpPr>
            <a:spLocks noGrp="1"/>
          </p:cNvSpPr>
          <p:nvPr>
            <p:ph type="body" sz="quarter" idx="11" hasCustomPrompt="1"/>
          </p:nvPr>
        </p:nvSpPr>
        <p:spPr>
          <a:xfrm>
            <a:off x="448602" y="3387028"/>
            <a:ext cx="11037715" cy="2467852"/>
          </a:xfrm>
          <a:ln>
            <a:solidFill>
              <a:srgbClr val="FFFFFF"/>
            </a:solidFill>
          </a:ln>
        </p:spPr>
        <p:txBody>
          <a:bodyPr>
            <a:noAutofit/>
          </a:bodyPr>
          <a:lstStyle>
            <a:lvl1pPr marL="0" indent="0">
              <a:buNone/>
              <a:defRPr sz="3137"/>
            </a:lvl1pPr>
            <a:lvl2pPr marL="609543" indent="0">
              <a:buNone/>
              <a:defRPr/>
            </a:lvl2pPr>
          </a:lstStyle>
          <a:p>
            <a:pPr lvl="0"/>
            <a:r>
              <a:rPr lang="en-US" dirty="0"/>
              <a:t>Body copy text</a:t>
            </a:r>
          </a:p>
        </p:txBody>
      </p:sp>
      <p:pic>
        <p:nvPicPr>
          <p:cNvPr id="6" name="Picture 5"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10394599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5" name="Picture 4" descr="104750_Speaker TemplateART_v01-01.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796" y="-101125"/>
            <a:ext cx="12260341" cy="7029726"/>
          </a:xfrm>
          <a:prstGeom prst="rect">
            <a:avLst/>
          </a:prstGeom>
        </p:spPr>
      </p:pic>
      <p:sp>
        <p:nvSpPr>
          <p:cNvPr id="7" name="Rectangle 6"/>
          <p:cNvSpPr/>
          <p:nvPr userDrawn="1"/>
        </p:nvSpPr>
        <p:spPr>
          <a:xfrm>
            <a:off x="789057" y="3242583"/>
            <a:ext cx="4248056" cy="769511"/>
          </a:xfrm>
          <a:prstGeom prst="rect">
            <a:avLst/>
          </a:prstGeom>
        </p:spPr>
        <p:txBody>
          <a:bodyPr wrap="none" anchor="ctr">
            <a:spAutoFit/>
          </a:bodyPr>
          <a:lstStyle/>
          <a:p>
            <a:pPr algn="r" defTabSz="1142867">
              <a:lnSpc>
                <a:spcPct val="90000"/>
              </a:lnSpc>
              <a:spcBef>
                <a:spcPct val="0"/>
              </a:spcBef>
            </a:pPr>
            <a:r>
              <a:rPr lang="en-US" sz="4902" spc="-123" dirty="0">
                <a:ln w="3175">
                  <a:noFill/>
                </a:ln>
                <a:gradFill>
                  <a:gsLst>
                    <a:gs pos="84066">
                      <a:srgbClr val="000000"/>
                    </a:gs>
                    <a:gs pos="57576">
                      <a:srgbClr val="000000"/>
                    </a:gs>
                  </a:gsLst>
                  <a:lin ang="5400000" scaled="0"/>
                </a:gradFill>
                <a:latin typeface="Segoe UI Light"/>
                <a:cs typeface="Segoe UI" pitchFamily="34" charset="0"/>
              </a:rPr>
              <a:t>Spark the future.</a:t>
            </a:r>
          </a:p>
        </p:txBody>
      </p:sp>
      <p:pic>
        <p:nvPicPr>
          <p:cNvPr id="8" name="Picture 7" descr="Identlockup.png"/>
          <p:cNvPicPr>
            <a:picLocks noChangeAspect="1"/>
          </p:cNvPicPr>
          <p:nvPr userDrawn="1"/>
        </p:nvPicPr>
        <p:blipFill rotWithShape="1">
          <a:blip r:embed="rId3" cstate="print">
            <a:extLst>
              <a:ext uri="{28A0092B-C50C-407E-A947-70E740481C1C}">
                <a14:useLocalDpi xmlns:a14="http://schemas.microsoft.com/office/drawing/2010/main" val="0"/>
              </a:ext>
            </a:extLst>
          </a:blip>
          <a:srcRect b="42439"/>
          <a:stretch/>
        </p:blipFill>
        <p:spPr>
          <a:xfrm>
            <a:off x="2123732" y="4064422"/>
            <a:ext cx="2913381" cy="1186614"/>
          </a:xfrm>
          <a:prstGeom prst="rect">
            <a:avLst/>
          </a:prstGeom>
        </p:spPr>
      </p:pic>
      <p:pic>
        <p:nvPicPr>
          <p:cNvPr id="6" name="Picture 5" descr="MSFT_logo_rgb_C-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1324875950"/>
      </p:ext>
    </p:extLst>
  </p:cSld>
  <p:clrMapOvr>
    <a:masterClrMapping/>
  </p:clrMapOvr>
  <p:transition spd="slow">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4" name="Picture 3" descr="104750_Speaker TemplateART_v01-0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341" y="-93646"/>
            <a:ext cx="12260341" cy="7029726"/>
          </a:xfrm>
          <a:prstGeom prst="rect">
            <a:avLst/>
          </a:prstGeom>
        </p:spPr>
      </p:pic>
      <p:sp>
        <p:nvSpPr>
          <p:cNvPr id="12" name="Title 1"/>
          <p:cNvSpPr>
            <a:spLocks noGrp="1"/>
          </p:cNvSpPr>
          <p:nvPr>
            <p:ph type="title" hasCustomPrompt="1"/>
          </p:nvPr>
        </p:nvSpPr>
        <p:spPr>
          <a:xfrm>
            <a:off x="449386" y="4908936"/>
            <a:ext cx="8140782" cy="860040"/>
          </a:xfrm>
          <a:solidFill>
            <a:srgbClr val="ED5F19"/>
          </a:solidFill>
        </p:spPr>
        <p:txBody>
          <a:bodyPr anchor="ctr" anchorCtr="0">
            <a:normAutofit/>
          </a:bodyPr>
          <a:lstStyle>
            <a:lvl1pPr algn="l">
              <a:defRPr sz="4313" b="0" cap="none">
                <a:solidFill>
                  <a:srgbClr val="FFFFFF"/>
                </a:solidFill>
              </a:defRPr>
            </a:lvl1pPr>
          </a:lstStyle>
          <a:p>
            <a:r>
              <a:rPr lang="en-US" dirty="0"/>
              <a:t>Speaker name</a:t>
            </a:r>
          </a:p>
        </p:txBody>
      </p:sp>
      <p:sp>
        <p:nvSpPr>
          <p:cNvPr id="13" name="Text Placeholder 2"/>
          <p:cNvSpPr>
            <a:spLocks noGrp="1"/>
          </p:cNvSpPr>
          <p:nvPr>
            <p:ph type="body" idx="1" hasCustomPrompt="1"/>
          </p:nvPr>
        </p:nvSpPr>
        <p:spPr>
          <a:xfrm>
            <a:off x="449387" y="2456081"/>
            <a:ext cx="9967264" cy="2452855"/>
          </a:xfrm>
          <a:solidFill>
            <a:srgbClr val="C74405"/>
          </a:solidFill>
          <a:ln>
            <a:noFill/>
          </a:ln>
        </p:spPr>
        <p:txBody>
          <a:bodyPr anchor="t" anchorCtr="0">
            <a:normAutofit/>
          </a:bodyPr>
          <a:lstStyle>
            <a:lvl1pPr marL="0" indent="0">
              <a:lnSpc>
                <a:spcPct val="90000"/>
              </a:lnSpc>
              <a:buNone/>
              <a:defRPr sz="7156">
                <a:solidFill>
                  <a:schemeClr val="bg1"/>
                </a:solidFill>
              </a:defRPr>
            </a:lvl1pPr>
            <a:lvl2pPr marL="609543" indent="0">
              <a:buNone/>
              <a:defRPr sz="2353">
                <a:solidFill>
                  <a:schemeClr val="tx1">
                    <a:tint val="75000"/>
                  </a:schemeClr>
                </a:solidFill>
              </a:defRPr>
            </a:lvl2pPr>
            <a:lvl3pPr marL="1219085" indent="0">
              <a:buNone/>
              <a:defRPr sz="2157">
                <a:solidFill>
                  <a:schemeClr val="tx1">
                    <a:tint val="75000"/>
                  </a:schemeClr>
                </a:solidFill>
              </a:defRPr>
            </a:lvl3pPr>
            <a:lvl4pPr marL="1828628" indent="0">
              <a:buNone/>
              <a:defRPr sz="1863">
                <a:solidFill>
                  <a:schemeClr val="tx1">
                    <a:tint val="75000"/>
                  </a:schemeClr>
                </a:solidFill>
              </a:defRPr>
            </a:lvl4pPr>
            <a:lvl5pPr marL="2438171" indent="0">
              <a:buNone/>
              <a:defRPr sz="1863">
                <a:solidFill>
                  <a:schemeClr val="tx1">
                    <a:tint val="75000"/>
                  </a:schemeClr>
                </a:solidFill>
              </a:defRPr>
            </a:lvl5pPr>
            <a:lvl6pPr marL="3047713" indent="0">
              <a:buNone/>
              <a:defRPr sz="1863">
                <a:solidFill>
                  <a:schemeClr val="tx1">
                    <a:tint val="75000"/>
                  </a:schemeClr>
                </a:solidFill>
              </a:defRPr>
            </a:lvl6pPr>
            <a:lvl7pPr marL="3657256" indent="0">
              <a:buNone/>
              <a:defRPr sz="1863">
                <a:solidFill>
                  <a:schemeClr val="tx1">
                    <a:tint val="75000"/>
                  </a:schemeClr>
                </a:solidFill>
              </a:defRPr>
            </a:lvl7pPr>
            <a:lvl8pPr marL="4266799" indent="0">
              <a:buNone/>
              <a:defRPr sz="1863">
                <a:solidFill>
                  <a:schemeClr val="tx1">
                    <a:tint val="75000"/>
                  </a:schemeClr>
                </a:solidFill>
              </a:defRPr>
            </a:lvl8pPr>
            <a:lvl9pPr marL="4876342" indent="0">
              <a:buNone/>
              <a:defRPr sz="1863">
                <a:solidFill>
                  <a:schemeClr val="tx1">
                    <a:tint val="75000"/>
                  </a:schemeClr>
                </a:solidFill>
              </a:defRPr>
            </a:lvl9pPr>
          </a:lstStyle>
          <a:p>
            <a:pPr lvl="0"/>
            <a:r>
              <a:rPr lang="en-US" dirty="0"/>
              <a:t>Session title</a:t>
            </a:r>
          </a:p>
        </p:txBody>
      </p:sp>
      <p:sp>
        <p:nvSpPr>
          <p:cNvPr id="15" name="Text Placeholder 14"/>
          <p:cNvSpPr>
            <a:spLocks noGrp="1"/>
          </p:cNvSpPr>
          <p:nvPr>
            <p:ph type="body" sz="quarter" idx="10" hasCustomPrompt="1"/>
          </p:nvPr>
        </p:nvSpPr>
        <p:spPr>
          <a:xfrm>
            <a:off x="8590169" y="4908936"/>
            <a:ext cx="1826482" cy="860040"/>
          </a:xfrm>
          <a:solidFill>
            <a:srgbClr val="FEC914"/>
          </a:solidFill>
        </p:spPr>
        <p:txBody>
          <a:bodyPr anchor="ctr" anchorCtr="0">
            <a:normAutofit/>
          </a:bodyPr>
          <a:lstStyle>
            <a:lvl1pPr marL="0" indent="0">
              <a:buNone/>
              <a:defRPr sz="3921">
                <a:solidFill>
                  <a:srgbClr val="FFFFFF"/>
                </a:solidFill>
              </a:defRPr>
            </a:lvl1pPr>
          </a:lstStyle>
          <a:p>
            <a:pPr lvl="0"/>
            <a:r>
              <a:rPr lang="en-US" dirty="0"/>
              <a:t>ABC101</a:t>
            </a:r>
          </a:p>
        </p:txBody>
      </p:sp>
      <p:pic>
        <p:nvPicPr>
          <p:cNvPr id="7" name="Picture 6"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12330926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_Video slide">
    <p:spTree>
      <p:nvGrpSpPr>
        <p:cNvPr id="1" name=""/>
        <p:cNvGrpSpPr/>
        <p:nvPr/>
      </p:nvGrpSpPr>
      <p:grpSpPr>
        <a:xfrm>
          <a:off x="0" y="0"/>
          <a:ext cx="0" cy="0"/>
          <a:chOff x="0" y="0"/>
          <a:chExt cx="0" cy="0"/>
        </a:xfrm>
      </p:grpSpPr>
      <p:pic>
        <p:nvPicPr>
          <p:cNvPr id="8" name="Picture 7" descr="104750_Speaker TemplateART_v01-0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341" y="-101125"/>
            <a:ext cx="12260341" cy="7029726"/>
          </a:xfrm>
          <a:prstGeom prst="rect">
            <a:avLst/>
          </a:prstGeom>
        </p:spPr>
      </p:pic>
      <p:sp>
        <p:nvSpPr>
          <p:cNvPr id="16" name="Title 1"/>
          <p:cNvSpPr>
            <a:spLocks noGrp="1"/>
          </p:cNvSpPr>
          <p:nvPr>
            <p:ph type="title" hasCustomPrompt="1"/>
          </p:nvPr>
        </p:nvSpPr>
        <p:spPr>
          <a:xfrm>
            <a:off x="589787" y="2084173"/>
            <a:ext cx="9859116" cy="1158793"/>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pic>
        <p:nvPicPr>
          <p:cNvPr id="5" name="Picture 4"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31827020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4_Section slide">
    <p:spTree>
      <p:nvGrpSpPr>
        <p:cNvPr id="1" name=""/>
        <p:cNvGrpSpPr/>
        <p:nvPr/>
      </p:nvGrpSpPr>
      <p:grpSpPr>
        <a:xfrm>
          <a:off x="0" y="0"/>
          <a:ext cx="0" cy="0"/>
          <a:chOff x="0" y="0"/>
          <a:chExt cx="0" cy="0"/>
        </a:xfrm>
      </p:grpSpPr>
      <p:pic>
        <p:nvPicPr>
          <p:cNvPr id="5" name="Picture 4" descr="104750_Speaker TemplateART_v01-0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341" y="-101125"/>
            <a:ext cx="12260341" cy="7029726"/>
          </a:xfrm>
          <a:prstGeom prst="rect">
            <a:avLst/>
          </a:prstGeom>
        </p:spPr>
      </p:pic>
      <p:sp>
        <p:nvSpPr>
          <p:cNvPr id="16" name="Title 1"/>
          <p:cNvSpPr>
            <a:spLocks noGrp="1"/>
          </p:cNvSpPr>
          <p:nvPr>
            <p:ph type="title" hasCustomPrompt="1"/>
          </p:nvPr>
        </p:nvSpPr>
        <p:spPr>
          <a:xfrm>
            <a:off x="589787" y="2084173"/>
            <a:ext cx="9859116" cy="1176761"/>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Section title</a:t>
            </a:r>
          </a:p>
        </p:txBody>
      </p:sp>
      <p:pic>
        <p:nvPicPr>
          <p:cNvPr id="7" name="Picture 6"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25942060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7_Demo slide">
    <p:spTree>
      <p:nvGrpSpPr>
        <p:cNvPr id="1" name=""/>
        <p:cNvGrpSpPr/>
        <p:nvPr/>
      </p:nvGrpSpPr>
      <p:grpSpPr>
        <a:xfrm>
          <a:off x="0" y="0"/>
          <a:ext cx="0" cy="0"/>
          <a:chOff x="0" y="0"/>
          <a:chExt cx="0" cy="0"/>
        </a:xfrm>
      </p:grpSpPr>
      <p:pic>
        <p:nvPicPr>
          <p:cNvPr id="5" name="Picture 4" descr="104750_Speaker TemplateART_v01-0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341" y="-101125"/>
            <a:ext cx="12260341" cy="7029726"/>
          </a:xfrm>
          <a:prstGeom prst="rect">
            <a:avLst/>
          </a:prstGeom>
        </p:spPr>
      </p:pic>
      <p:sp>
        <p:nvSpPr>
          <p:cNvPr id="16" name="Title 1"/>
          <p:cNvSpPr>
            <a:spLocks noGrp="1"/>
          </p:cNvSpPr>
          <p:nvPr>
            <p:ph type="title" hasCustomPrompt="1"/>
          </p:nvPr>
        </p:nvSpPr>
        <p:spPr>
          <a:xfrm>
            <a:off x="589787" y="2084173"/>
            <a:ext cx="9859116" cy="1176761"/>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Demo title</a:t>
            </a:r>
          </a:p>
        </p:txBody>
      </p:sp>
      <p:pic>
        <p:nvPicPr>
          <p:cNvPr id="7" name="Picture 6"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
        <p:nvSpPr>
          <p:cNvPr id="6" name="Text Placeholder 4"/>
          <p:cNvSpPr>
            <a:spLocks noGrp="1"/>
          </p:cNvSpPr>
          <p:nvPr>
            <p:ph type="body" sz="quarter" idx="12" hasCustomPrompt="1"/>
          </p:nvPr>
        </p:nvSpPr>
        <p:spPr>
          <a:xfrm>
            <a:off x="556566" y="4785989"/>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5190197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7BDD11-9323-4EC8-ACE0-94EEFEC68AE2}" type="datetimeFigureOut">
              <a:rPr lang="da-DK" smtClean="0"/>
              <a:t>15-04-2016</a:t>
            </a:fld>
            <a:endParaRPr lang="da-DK"/>
          </a:p>
        </p:txBody>
      </p:sp>
      <p:sp>
        <p:nvSpPr>
          <p:cNvPr id="3" name="Footer Placeholder 2"/>
          <p:cNvSpPr>
            <a:spLocks noGrp="1"/>
          </p:cNvSpPr>
          <p:nvPr>
            <p:ph type="ftr" sz="quarter" idx="11"/>
          </p:nvPr>
        </p:nvSpPr>
        <p:spPr/>
        <p:txBody>
          <a:bodyPr/>
          <a:lstStyle/>
          <a:p>
            <a:endParaRPr lang="da-DK"/>
          </a:p>
        </p:txBody>
      </p:sp>
      <p:sp>
        <p:nvSpPr>
          <p:cNvPr id="4" name="Slide Number Placeholder 3"/>
          <p:cNvSpPr>
            <a:spLocks noGrp="1"/>
          </p:cNvSpPr>
          <p:nvPr>
            <p:ph type="sldNum" sz="quarter" idx="12"/>
          </p:nvPr>
        </p:nvSpPr>
        <p:spPr/>
        <p:txBody>
          <a:bodyPr/>
          <a:lstStyle/>
          <a:p>
            <a:fld id="{671E2E94-AA65-4170-8F36-187FD9B9DCD6}" type="slidenum">
              <a:rPr lang="da-DK" smtClean="0"/>
              <a:t>‹#›</a:t>
            </a:fld>
            <a:endParaRPr lang="da-DK"/>
          </a:p>
        </p:txBody>
      </p:sp>
    </p:spTree>
    <p:extLst>
      <p:ext uri="{BB962C8B-B14F-4D97-AF65-F5344CB8AC3E}">
        <p14:creationId xmlns:p14="http://schemas.microsoft.com/office/powerpoint/2010/main" val="3889765546"/>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2_Section slide Dark">
    <p:bg>
      <p:bgPr>
        <a:solidFill>
          <a:srgbClr val="D34305"/>
        </a:solidFill>
        <a:effectLst/>
      </p:bgPr>
    </p:bg>
    <p:spTree>
      <p:nvGrpSpPr>
        <p:cNvPr id="1" name=""/>
        <p:cNvGrpSpPr/>
        <p:nvPr/>
      </p:nvGrpSpPr>
      <p:grpSpPr>
        <a:xfrm>
          <a:off x="0" y="0"/>
          <a:ext cx="0" cy="0"/>
          <a:chOff x="0" y="0"/>
          <a:chExt cx="0" cy="0"/>
        </a:xfrm>
      </p:grpSpPr>
      <p:pic>
        <p:nvPicPr>
          <p:cNvPr id="2" name="Picture 1" descr="104750_Speaker TemplateART_v01-04.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859" y="-116690"/>
            <a:ext cx="12292374" cy="7048094"/>
          </a:xfrm>
          <a:prstGeom prst="rect">
            <a:avLst/>
          </a:prstGeom>
        </p:spPr>
      </p:pic>
      <p:sp>
        <p:nvSpPr>
          <p:cNvPr id="16" name="Title 1"/>
          <p:cNvSpPr>
            <a:spLocks noGrp="1"/>
          </p:cNvSpPr>
          <p:nvPr>
            <p:ph type="title" hasCustomPrompt="1"/>
          </p:nvPr>
        </p:nvSpPr>
        <p:spPr>
          <a:xfrm>
            <a:off x="589787" y="2084173"/>
            <a:ext cx="9859116" cy="1176761"/>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Section title</a:t>
            </a:r>
          </a:p>
        </p:txBody>
      </p:sp>
      <p:pic>
        <p:nvPicPr>
          <p:cNvPr id="5" name="Picture 4"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7049591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5_Section slide light">
    <p:bg>
      <p:bgPr>
        <a:solidFill>
          <a:srgbClr val="FEAC0B"/>
        </a:solidFill>
        <a:effectLst/>
      </p:bgPr>
    </p:bg>
    <p:spTree>
      <p:nvGrpSpPr>
        <p:cNvPr id="1" name=""/>
        <p:cNvGrpSpPr/>
        <p:nvPr/>
      </p:nvGrpSpPr>
      <p:grpSpPr>
        <a:xfrm>
          <a:off x="0" y="0"/>
          <a:ext cx="0" cy="0"/>
          <a:chOff x="0" y="0"/>
          <a:chExt cx="0" cy="0"/>
        </a:xfrm>
      </p:grpSpPr>
      <p:pic>
        <p:nvPicPr>
          <p:cNvPr id="2" name="Picture 1" descr="104750_Speaker TemplateART_v01-05.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483" y="-110612"/>
            <a:ext cx="12292374" cy="7048094"/>
          </a:xfrm>
          <a:prstGeom prst="rect">
            <a:avLst/>
          </a:prstGeom>
        </p:spPr>
      </p:pic>
      <p:sp>
        <p:nvSpPr>
          <p:cNvPr id="16" name="Title 1"/>
          <p:cNvSpPr>
            <a:spLocks noGrp="1"/>
          </p:cNvSpPr>
          <p:nvPr>
            <p:ph type="title" hasCustomPrompt="1"/>
          </p:nvPr>
        </p:nvSpPr>
        <p:spPr>
          <a:xfrm>
            <a:off x="589787" y="2084173"/>
            <a:ext cx="9859116" cy="1176761"/>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Section title</a:t>
            </a:r>
          </a:p>
        </p:txBody>
      </p:sp>
      <p:pic>
        <p:nvPicPr>
          <p:cNvPr id="5" name="Picture 4"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169790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3_Content slide">
    <p:bg>
      <p:bgPr>
        <a:solidFill>
          <a:schemeClr val="bg1"/>
        </a:solidFill>
        <a:effectLst/>
      </p:bgPr>
    </p:bg>
    <p:spTree>
      <p:nvGrpSpPr>
        <p:cNvPr id="1" name=""/>
        <p:cNvGrpSpPr/>
        <p:nvPr/>
      </p:nvGrpSpPr>
      <p:grpSpPr>
        <a:xfrm>
          <a:off x="0" y="0"/>
          <a:ext cx="0" cy="0"/>
          <a:chOff x="0" y="0"/>
          <a:chExt cx="0" cy="0"/>
        </a:xfrm>
      </p:grpSpPr>
      <p:sp>
        <p:nvSpPr>
          <p:cNvPr id="12" name="Text Placeholder 7"/>
          <p:cNvSpPr>
            <a:spLocks noGrp="1"/>
          </p:cNvSpPr>
          <p:nvPr>
            <p:ph type="body" sz="quarter" idx="10" hasCustomPrompt="1"/>
          </p:nvPr>
        </p:nvSpPr>
        <p:spPr>
          <a:xfrm>
            <a:off x="448602" y="1411818"/>
            <a:ext cx="11037715" cy="1829217"/>
          </a:xfrm>
          <a:ln>
            <a:solidFill>
              <a:srgbClr val="FFFFFF"/>
            </a:solidFill>
          </a:ln>
        </p:spPr>
        <p:txBody>
          <a:bodyPr anchor="ctr" anchorCtr="0">
            <a:noAutofit/>
          </a:bodyPr>
          <a:lstStyle>
            <a:lvl1pPr marL="0" indent="0">
              <a:buNone/>
              <a:defRPr sz="5294"/>
            </a:lvl1pPr>
            <a:lvl2pPr marL="609543" indent="0">
              <a:buNone/>
              <a:defRPr/>
            </a:lvl2pPr>
          </a:lstStyle>
          <a:p>
            <a:pPr lvl="0"/>
            <a:r>
              <a:rPr lang="en-US" dirty="0"/>
              <a:t>Heading text</a:t>
            </a:r>
          </a:p>
        </p:txBody>
      </p:sp>
      <p:sp>
        <p:nvSpPr>
          <p:cNvPr id="13" name="Text Placeholder 7"/>
          <p:cNvSpPr>
            <a:spLocks noGrp="1"/>
          </p:cNvSpPr>
          <p:nvPr>
            <p:ph type="body" sz="quarter" idx="11" hasCustomPrompt="1"/>
          </p:nvPr>
        </p:nvSpPr>
        <p:spPr>
          <a:xfrm>
            <a:off x="448602" y="3387028"/>
            <a:ext cx="11037715" cy="2467852"/>
          </a:xfrm>
          <a:ln>
            <a:solidFill>
              <a:srgbClr val="FFFFFF"/>
            </a:solidFill>
          </a:ln>
        </p:spPr>
        <p:txBody>
          <a:bodyPr>
            <a:noAutofit/>
          </a:bodyPr>
          <a:lstStyle>
            <a:lvl1pPr marL="0" indent="0">
              <a:buNone/>
              <a:defRPr sz="3137"/>
            </a:lvl1pPr>
            <a:lvl2pPr marL="609543" indent="0">
              <a:buNone/>
              <a:defRPr/>
            </a:lvl2pPr>
          </a:lstStyle>
          <a:p>
            <a:pPr lvl="0"/>
            <a:r>
              <a:rPr lang="en-US" dirty="0"/>
              <a:t>Body copy text</a:t>
            </a:r>
          </a:p>
        </p:txBody>
      </p:sp>
    </p:spTree>
    <p:extLst>
      <p:ext uri="{BB962C8B-B14F-4D97-AF65-F5344CB8AC3E}">
        <p14:creationId xmlns:p14="http://schemas.microsoft.com/office/powerpoint/2010/main" val="11475829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pic>
        <p:nvPicPr>
          <p:cNvPr id="4" name="Picture 3" descr="104750_Speaker TemplateART_v01-02.png"/>
          <p:cNvPicPr>
            <a:picLocks noChangeAspect="1"/>
          </p:cNvPicPr>
          <p:nvPr userDrawn="1"/>
        </p:nvPicPr>
        <p:blipFill rotWithShape="1">
          <a:blip r:embed="rId2">
            <a:extLst>
              <a:ext uri="{28A0092B-C50C-407E-A947-70E740481C1C}">
                <a14:useLocalDpi xmlns:a14="http://schemas.microsoft.com/office/drawing/2010/main" val="0"/>
              </a:ext>
            </a:extLst>
          </a:blip>
          <a:srcRect l="690" t="23835" r="42830" b="15258"/>
          <a:stretch/>
        </p:blipFill>
        <p:spPr>
          <a:xfrm>
            <a:off x="-68341" y="-85863"/>
            <a:ext cx="12260342" cy="7029726"/>
          </a:xfrm>
          <a:prstGeom prst="rect">
            <a:avLst/>
          </a:prstGeom>
        </p:spPr>
      </p:pic>
      <p:sp>
        <p:nvSpPr>
          <p:cNvPr id="2" name="Title 1"/>
          <p:cNvSpPr>
            <a:spLocks noGrp="1"/>
          </p:cNvSpPr>
          <p:nvPr>
            <p:ph type="title" hasCustomPrompt="1"/>
          </p:nvPr>
        </p:nvSpPr>
        <p:spPr>
          <a:xfrm>
            <a:off x="269242" y="1217195"/>
            <a:ext cx="5378548" cy="1973570"/>
          </a:xfrm>
        </p:spPr>
        <p:txBody>
          <a:bodyPr>
            <a:spAutoFit/>
          </a:bodyPr>
          <a:lstStyle>
            <a:lvl1pPr>
              <a:defRPr sz="646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1"/>
            <a:ext cx="6094444" cy="6856100"/>
          </a:xfrm>
          <a:blipFill>
            <a:blip r:embed="rId3"/>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547978621"/>
      </p:ext>
    </p:extLst>
  </p:cSld>
  <p:clrMapOvr>
    <a:masterClrMapping/>
  </p:clrMapOvr>
  <p:transition spd="slow">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pic>
        <p:nvPicPr>
          <p:cNvPr id="6" name="Picture 5" descr="104750_Speaker TemplateART_v01-06.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077" y="-106721"/>
            <a:ext cx="12292374" cy="7048094"/>
          </a:xfrm>
          <a:prstGeom prst="rect">
            <a:avLst/>
          </a:prstGeom>
        </p:spPr>
      </p:pic>
      <p:sp>
        <p:nvSpPr>
          <p:cNvPr id="2" name="Title 1"/>
          <p:cNvSpPr>
            <a:spLocks noGrp="1"/>
          </p:cNvSpPr>
          <p:nvPr>
            <p:ph type="title" hasCustomPrompt="1"/>
          </p:nvPr>
        </p:nvSpPr>
        <p:spPr>
          <a:xfrm>
            <a:off x="236824" y="181286"/>
            <a:ext cx="11688256" cy="1007891"/>
          </a:xfrm>
        </p:spPr>
        <p:txBody>
          <a:bodyPr/>
          <a:lstStyle>
            <a:lvl1pPr>
              <a:defRPr baseline="0"/>
            </a:lvl1pPr>
          </a:lstStyle>
          <a:p>
            <a:r>
              <a:rPr lang="en-US" dirty="0"/>
              <a:t>Slide for developer code</a:t>
            </a:r>
          </a:p>
        </p:txBody>
      </p:sp>
      <p:sp>
        <p:nvSpPr>
          <p:cNvPr id="5" name="Text Placeholder 4"/>
          <p:cNvSpPr>
            <a:spLocks noGrp="1"/>
          </p:cNvSpPr>
          <p:nvPr>
            <p:ph type="body" sz="quarter" idx="10"/>
          </p:nvPr>
        </p:nvSpPr>
        <p:spPr>
          <a:xfrm>
            <a:off x="269240" y="1197323"/>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9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4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45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1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8" name="Picture 7"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3169189793"/>
      </p:ext>
    </p:extLst>
  </p:cSld>
  <p:clrMapOvr>
    <a:masterClrMapping/>
  </p:clrMapOvr>
  <p:transition spd="slow">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pic>
        <p:nvPicPr>
          <p:cNvPr id="2" name="Picture 1" descr="104750_Speaker TemplateART_v01-03.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0187" y="-101125"/>
            <a:ext cx="12292374" cy="7048094"/>
          </a:xfrm>
          <a:prstGeom prst="rect">
            <a:avLst/>
          </a:prstGeom>
        </p:spPr>
      </p:pic>
      <p:sp>
        <p:nvSpPr>
          <p:cNvPr id="11" name="Text Box 3"/>
          <p:cNvSpPr txBox="1">
            <a:spLocks noChangeArrowheads="1"/>
          </p:cNvSpPr>
          <p:nvPr userDrawn="1"/>
        </p:nvSpPr>
        <p:spPr bwMode="white">
          <a:xfrm>
            <a:off x="6307778" y="5298986"/>
            <a:ext cx="5297989" cy="1299296"/>
          </a:xfrm>
          <a:prstGeom prst="rect">
            <a:avLst/>
          </a:prstGeom>
          <a:noFill/>
          <a:ln w="12700">
            <a:noFill/>
            <a:miter lim="800000"/>
            <a:headEnd type="none" w="sm" len="sm"/>
            <a:tailEnd type="none" w="sm" len="sm"/>
          </a:ln>
          <a:effectLst/>
        </p:spPr>
        <p:txBody>
          <a:bodyPr vert="horz" wrap="square" lIns="243828" tIns="195062" rIns="243828" bIns="195062" numCol="1" anchor="t" anchorCtr="0" compatLnSpc="1">
            <a:prstTxWarp prst="textNoShape">
              <a:avLst/>
            </a:prstTxWarp>
            <a:spAutoFit/>
          </a:bodyPr>
          <a:lstStyle/>
          <a:p>
            <a:pPr algn="r" defTabSz="1242836" eaLnBrk="0" hangingPunct="0"/>
            <a:r>
              <a:rPr lang="en-US" sz="980" dirty="0">
                <a:solidFill>
                  <a:srgbClr val="FFFFFF"/>
                </a:solidFill>
                <a:cs typeface="Segoe UI" pitchFamily="34" charset="0"/>
              </a:rPr>
              <a:t>© 2015 Microsoft Corporation. All rights reserved.</a:t>
            </a:r>
          </a:p>
          <a:p>
            <a:pPr algn="r" defTabSz="1242936" eaLnBrk="0" hangingPunct="0"/>
            <a:r>
              <a:rPr lang="en-US" sz="980" dirty="0">
                <a:solidFill>
                  <a:srgbClr val="FFFFFF"/>
                </a:solidFill>
                <a:cs typeface="Segoe UI" pitchFamily="34" charset="0"/>
              </a:rPr>
              <a:t>Microsoft, Windows and other product names are or may be registered trademarks and/or trademarks in the U.S. and/or other countries.</a:t>
            </a:r>
          </a:p>
          <a:p>
            <a:pPr algn="r" defTabSz="1242936" eaLnBrk="0" hangingPunct="0"/>
            <a:r>
              <a:rPr lang="en-US" sz="980" dirty="0">
                <a:solidFill>
                  <a:srgbClr val="FFFFFF"/>
                </a:solidFill>
                <a:cs typeface="Segoe UI" pitchFamily="34" charset="0"/>
              </a:rPr>
              <a:t>MICROSOFT MAKES NO WARRANTIES, EXPRESS, IMPLIED OR STATUTORY, </a:t>
            </a:r>
            <a:br>
              <a:rPr lang="en-US" sz="980" dirty="0">
                <a:solidFill>
                  <a:srgbClr val="FFFFFF"/>
                </a:solidFill>
                <a:cs typeface="Segoe UI" pitchFamily="34" charset="0"/>
              </a:rPr>
            </a:br>
            <a:r>
              <a:rPr lang="en-US" sz="980" dirty="0">
                <a:solidFill>
                  <a:srgbClr val="FFFFFF"/>
                </a:solidFill>
                <a:cs typeface="Segoe UI" pitchFamily="34" charset="0"/>
              </a:rPr>
              <a:t>AS TO THE INFORMATION IN THIS PRESENTATION.</a:t>
            </a:r>
          </a:p>
          <a:p>
            <a:pPr algn="r" defTabSz="1242836" eaLnBrk="0" hangingPunct="0"/>
            <a:r>
              <a:rPr lang="en-US" sz="980" dirty="0">
                <a:gradFill>
                  <a:gsLst>
                    <a:gs pos="12389">
                      <a:srgbClr val="FFFFFF"/>
                    </a:gs>
                    <a:gs pos="54000">
                      <a:srgbClr val="FFFFFF"/>
                    </a:gs>
                  </a:gsLst>
                  <a:lin ang="5400000" scaled="0"/>
                </a:gradFill>
                <a:cs typeface="Segoe UI" pitchFamily="34" charset="0"/>
              </a:rPr>
              <a:t> </a:t>
            </a:r>
          </a:p>
        </p:txBody>
      </p:sp>
      <p:pic>
        <p:nvPicPr>
          <p:cNvPr id="8" name="Picture 7"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 y="4699845"/>
            <a:ext cx="6077755" cy="2235978"/>
          </a:xfrm>
          <a:prstGeom prst="rect">
            <a:avLst/>
          </a:prstGeom>
        </p:spPr>
      </p:pic>
    </p:spTree>
    <p:extLst>
      <p:ext uri="{BB962C8B-B14F-4D97-AF65-F5344CB8AC3E}">
        <p14:creationId xmlns:p14="http://schemas.microsoft.com/office/powerpoint/2010/main" val="4238999668"/>
      </p:ext>
    </p:extLst>
  </p:cSld>
  <p:clrMapOvr>
    <a:overrideClrMapping bg1="lt1" tx1="dk1" bg2="lt2" tx2="dk2" accent1="accent1" accent2="accent2" accent3="accent3" accent4="accent4" accent5="accent5" accent6="accent6" hlink="hlink" folHlink="folHlink"/>
  </p:clrMapOvr>
  <p:transition spd="slow">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6_Demo slide">
    <p:bg>
      <p:bgPr>
        <a:solidFill>
          <a:schemeClr val="bg1"/>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pic>
        <p:nvPicPr>
          <p:cNvPr id="9" name="Picture 8" descr="104750_Speaker TemplateART_v01-06.png"/>
          <p:cNvPicPr>
            <a:picLocks noChangeAspect="1"/>
          </p:cNvPicPr>
          <p:nvPr userDrawn="1"/>
        </p:nvPicPr>
        <p:blipFill rotWithShape="1">
          <a:blip r:embed="rId3">
            <a:extLst>
              <a:ext uri="{28A0092B-C50C-407E-A947-70E740481C1C}">
                <a14:useLocalDpi xmlns:a14="http://schemas.microsoft.com/office/drawing/2010/main" val="0"/>
              </a:ext>
            </a:extLst>
          </a:blip>
          <a:srcRect t="87640"/>
          <a:stretch/>
        </p:blipFill>
        <p:spPr>
          <a:xfrm>
            <a:off x="-50187" y="6081883"/>
            <a:ext cx="12292374" cy="871164"/>
          </a:xfrm>
          <a:prstGeom prst="rect">
            <a:avLst/>
          </a:prstGeom>
        </p:spPr>
      </p:pic>
      <p:sp>
        <p:nvSpPr>
          <p:cNvPr id="12" name="Text Placeholder 7"/>
          <p:cNvSpPr>
            <a:spLocks noGrp="1"/>
          </p:cNvSpPr>
          <p:nvPr>
            <p:ph type="body" sz="quarter" idx="10" hasCustomPrompt="1"/>
          </p:nvPr>
        </p:nvSpPr>
        <p:spPr>
          <a:xfrm>
            <a:off x="448602" y="1411818"/>
            <a:ext cx="11037715" cy="1829217"/>
          </a:xfrm>
          <a:ln>
            <a:solidFill>
              <a:srgbClr val="FFFFFF"/>
            </a:solidFill>
          </a:ln>
        </p:spPr>
        <p:txBody>
          <a:bodyPr anchor="ctr" anchorCtr="0">
            <a:noAutofit/>
          </a:bodyPr>
          <a:lstStyle>
            <a:lvl1pPr marL="0" indent="0">
              <a:buNone/>
              <a:defRPr sz="5294"/>
            </a:lvl1pPr>
            <a:lvl2pPr marL="609543" indent="0">
              <a:buNone/>
              <a:defRPr/>
            </a:lvl2pPr>
          </a:lstStyle>
          <a:p>
            <a:pPr lvl="0"/>
            <a:r>
              <a:rPr lang="en-US" dirty="0"/>
              <a:t>Heading text</a:t>
            </a:r>
          </a:p>
        </p:txBody>
      </p:sp>
      <p:sp>
        <p:nvSpPr>
          <p:cNvPr id="13" name="Text Placeholder 7"/>
          <p:cNvSpPr>
            <a:spLocks noGrp="1"/>
          </p:cNvSpPr>
          <p:nvPr>
            <p:ph type="body" sz="quarter" idx="11" hasCustomPrompt="1"/>
          </p:nvPr>
        </p:nvSpPr>
        <p:spPr>
          <a:xfrm>
            <a:off x="448602" y="3387028"/>
            <a:ext cx="11037715" cy="2467852"/>
          </a:xfrm>
          <a:ln>
            <a:solidFill>
              <a:srgbClr val="FFFFFF"/>
            </a:solidFill>
          </a:ln>
        </p:spPr>
        <p:txBody>
          <a:bodyPr>
            <a:noAutofit/>
          </a:bodyPr>
          <a:lstStyle>
            <a:lvl1pPr marL="0" indent="0">
              <a:buNone/>
              <a:defRPr sz="3137"/>
            </a:lvl1pPr>
            <a:lvl2pPr marL="609543" indent="0">
              <a:buNone/>
              <a:defRPr/>
            </a:lvl2pPr>
          </a:lstStyle>
          <a:p>
            <a:pPr lvl="0"/>
            <a:r>
              <a:rPr lang="en-US" dirty="0"/>
              <a:t>Body copy text</a:t>
            </a:r>
          </a:p>
        </p:txBody>
      </p:sp>
      <p:pic>
        <p:nvPicPr>
          <p:cNvPr id="8" name="Picture 7" descr="MSFT_logo_rgb_C-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13482898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cSld name="12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Rectangle 4"/>
          <p:cNvSpPr/>
          <p:nvPr userDrawn="1"/>
        </p:nvSpPr>
        <p:spPr bwMode="auto">
          <a:xfrm>
            <a:off x="1" y="0"/>
            <a:ext cx="12192000" cy="6858000"/>
          </a:xfrm>
          <a:prstGeom prst="rect">
            <a:avLst/>
          </a:prstGeom>
          <a:solidFill>
            <a:schemeClr val="bg1"/>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76133" tIns="38071" rIns="76133" bIns="38071" numCol="1" rtlCol="0" anchor="ctr" anchorCtr="0" compatLnSpc="1">
            <a:prstTxWarp prst="textNoShape">
              <a:avLst/>
            </a:prstTxWarp>
          </a:bodyPr>
          <a:lstStyle/>
          <a:p>
            <a:pPr algn="ctr" defTabSz="761114"/>
            <a:endParaRPr lang="en-US" sz="1751" dirty="0">
              <a:gradFill>
                <a:gsLst>
                  <a:gs pos="0">
                    <a:srgbClr val="FFFFFF"/>
                  </a:gs>
                  <a:gs pos="100000">
                    <a:srgbClr val="FFFFFF"/>
                  </a:gs>
                </a:gsLst>
                <a:lin ang="5400000" scaled="0"/>
              </a:gradFill>
            </a:endParaRPr>
          </a:p>
        </p:txBody>
      </p:sp>
      <p:sp>
        <p:nvSpPr>
          <p:cNvPr id="4" name="Footer Placeholder 8"/>
          <p:cNvSpPr txBox="1">
            <a:spLocks/>
          </p:cNvSpPr>
          <p:nvPr userDrawn="1"/>
        </p:nvSpPr>
        <p:spPr>
          <a:xfrm>
            <a:off x="8278970" y="6625562"/>
            <a:ext cx="3859607" cy="134483"/>
          </a:xfrm>
          <a:prstGeom prst="rect">
            <a:avLst/>
          </a:prstGeom>
        </p:spPr>
        <p:txBody>
          <a:bodyPr vert="horz" lIns="0" tIns="0" rIns="89630" bIns="0" rtlCol="0" anchor="ctr"/>
          <a:lstStyle>
            <a:defPPr>
              <a:defRPr lang="en-US"/>
            </a:defPPr>
            <a:lvl1pPr marL="0" algn="l" defTabSz="932742" rtl="0" eaLnBrk="1" latinLnBrk="0" hangingPunct="1">
              <a:defRPr lang="en-US" sz="900" kern="1200">
                <a:gradFill>
                  <a:gsLst>
                    <a:gs pos="2239">
                      <a:schemeClr val="tx1"/>
                    </a:gs>
                    <a:gs pos="11940">
                      <a:schemeClr val="tx1"/>
                    </a:gs>
                  </a:gsLst>
                  <a:lin ang="5400000" scaled="0"/>
                </a:gra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r">
              <a:defRPr/>
            </a:pPr>
            <a:endParaRPr sz="882" dirty="0">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3864068926"/>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lgn="l" defTabSz="914132" rtl="0" eaLnBrk="1" latinLnBrk="0" hangingPunct="1">
              <a:lnSpc>
                <a:spcPct val="90000"/>
              </a:lnSpc>
              <a:spcBef>
                <a:spcPct val="0"/>
              </a:spcBef>
              <a:buNone/>
              <a:defRPr lang="en-US" sz="4508" b="0" kern="1200" cap="none" spc="-100" baseline="0" dirty="0">
                <a:ln w="3175">
                  <a:noFill/>
                </a:ln>
                <a:solidFill>
                  <a:schemeClr val="accent1"/>
                </a:solidFill>
                <a:effectLst/>
                <a:latin typeface="+mj-lt"/>
                <a:ea typeface="+mn-ea"/>
                <a:cs typeface="Arial" charset="0"/>
              </a:defRPr>
            </a:lvl1pPr>
          </a:lstStyle>
          <a:p>
            <a:r>
              <a:rPr lang="en-US" dirty="0"/>
              <a:t>Click to edit master title style</a:t>
            </a:r>
          </a:p>
        </p:txBody>
      </p:sp>
    </p:spTree>
    <p:extLst>
      <p:ext uri="{BB962C8B-B14F-4D97-AF65-F5344CB8AC3E}">
        <p14:creationId xmlns:p14="http://schemas.microsoft.com/office/powerpoint/2010/main" val="2066668126"/>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390768756"/>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da-DK"/>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67BDD11-9323-4EC8-ACE0-94EEFEC68AE2}" type="datetimeFigureOut">
              <a:rPr lang="da-DK" smtClean="0"/>
              <a:t>15-04-2016</a:t>
            </a:fld>
            <a:endParaRPr lang="da-DK"/>
          </a:p>
        </p:txBody>
      </p:sp>
      <p:sp>
        <p:nvSpPr>
          <p:cNvPr id="6" name="Footer Placeholder 5"/>
          <p:cNvSpPr>
            <a:spLocks noGrp="1"/>
          </p:cNvSpPr>
          <p:nvPr>
            <p:ph type="ftr" sz="quarter" idx="11"/>
          </p:nvPr>
        </p:nvSpPr>
        <p:spPr/>
        <p:txBody>
          <a:bodyPr/>
          <a:lstStyle/>
          <a:p>
            <a:endParaRPr lang="da-DK"/>
          </a:p>
        </p:txBody>
      </p:sp>
      <p:sp>
        <p:nvSpPr>
          <p:cNvPr id="7" name="Slide Number Placeholder 6"/>
          <p:cNvSpPr>
            <a:spLocks noGrp="1"/>
          </p:cNvSpPr>
          <p:nvPr>
            <p:ph type="sldNum" sz="quarter" idx="12"/>
          </p:nvPr>
        </p:nvSpPr>
        <p:spPr/>
        <p:txBody>
          <a:bodyPr/>
          <a:lstStyle/>
          <a:p>
            <a:fld id="{671E2E94-AA65-4170-8F36-187FD9B9DCD6}" type="slidenum">
              <a:rPr lang="da-DK" smtClean="0"/>
              <a:t>‹#›</a:t>
            </a:fld>
            <a:endParaRPr lang="da-DK"/>
          </a:p>
        </p:txBody>
      </p:sp>
    </p:spTree>
    <p:extLst>
      <p:ext uri="{BB962C8B-B14F-4D97-AF65-F5344CB8AC3E}">
        <p14:creationId xmlns:p14="http://schemas.microsoft.com/office/powerpoint/2010/main" val="3857762431"/>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24680356"/>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3_Demo slide">
    <p:bg>
      <p:bgPr>
        <a:solidFill>
          <a:schemeClr val="bg1"/>
        </a:solidFill>
        <a:effectLst/>
      </p:bgPr>
    </p:bg>
    <p:spTree>
      <p:nvGrpSpPr>
        <p:cNvPr id="1" name=""/>
        <p:cNvGrpSpPr/>
        <p:nvPr/>
      </p:nvGrpSpPr>
      <p:grpSpPr>
        <a:xfrm>
          <a:off x="0" y="0"/>
          <a:ext cx="0" cy="0"/>
          <a:chOff x="0" y="0"/>
          <a:chExt cx="0" cy="0"/>
        </a:xfrm>
      </p:grpSpPr>
      <p:pic>
        <p:nvPicPr>
          <p:cNvPr id="2" name="Picture 1" descr="104750_Speaker TemplateART_v01-06.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968" y="-102830"/>
            <a:ext cx="12292374" cy="7048094"/>
          </a:xfrm>
          <a:prstGeom prst="rect">
            <a:avLst/>
          </a:prstGeom>
        </p:spPr>
      </p:pic>
      <p:sp>
        <p:nvSpPr>
          <p:cNvPr id="12" name="Text Placeholder 7"/>
          <p:cNvSpPr>
            <a:spLocks noGrp="1"/>
          </p:cNvSpPr>
          <p:nvPr>
            <p:ph type="body" sz="quarter" idx="10" hasCustomPrompt="1"/>
          </p:nvPr>
        </p:nvSpPr>
        <p:spPr>
          <a:xfrm>
            <a:off x="448602" y="1411818"/>
            <a:ext cx="11037715" cy="1829217"/>
          </a:xfrm>
          <a:ln>
            <a:solidFill>
              <a:srgbClr val="FFFFFF"/>
            </a:solidFill>
          </a:ln>
        </p:spPr>
        <p:txBody>
          <a:bodyPr anchor="ctr" anchorCtr="0">
            <a:noAutofit/>
          </a:bodyPr>
          <a:lstStyle>
            <a:lvl1pPr marL="0" indent="0">
              <a:buNone/>
              <a:defRPr sz="5294"/>
            </a:lvl1pPr>
            <a:lvl2pPr marL="609543" indent="0">
              <a:buNone/>
              <a:defRPr/>
            </a:lvl2pPr>
          </a:lstStyle>
          <a:p>
            <a:pPr lvl="0"/>
            <a:r>
              <a:rPr lang="en-US" dirty="0"/>
              <a:t>Heading text</a:t>
            </a:r>
          </a:p>
        </p:txBody>
      </p:sp>
      <p:sp>
        <p:nvSpPr>
          <p:cNvPr id="13" name="Text Placeholder 7"/>
          <p:cNvSpPr>
            <a:spLocks noGrp="1"/>
          </p:cNvSpPr>
          <p:nvPr>
            <p:ph type="body" sz="quarter" idx="11" hasCustomPrompt="1"/>
          </p:nvPr>
        </p:nvSpPr>
        <p:spPr>
          <a:xfrm>
            <a:off x="448602" y="3387028"/>
            <a:ext cx="11037715" cy="2467852"/>
          </a:xfrm>
          <a:ln>
            <a:solidFill>
              <a:srgbClr val="FFFFFF"/>
            </a:solidFill>
          </a:ln>
        </p:spPr>
        <p:txBody>
          <a:bodyPr>
            <a:noAutofit/>
          </a:bodyPr>
          <a:lstStyle>
            <a:lvl1pPr marL="0" indent="0">
              <a:buNone/>
              <a:defRPr sz="3137"/>
            </a:lvl1pPr>
            <a:lvl2pPr marL="609543" indent="0">
              <a:buNone/>
              <a:defRPr/>
            </a:lvl2pPr>
          </a:lstStyle>
          <a:p>
            <a:pPr lvl="0"/>
            <a:r>
              <a:rPr lang="en-US" dirty="0"/>
              <a:t>Body copy text</a:t>
            </a:r>
          </a:p>
        </p:txBody>
      </p:sp>
      <p:pic>
        <p:nvPicPr>
          <p:cNvPr id="6" name="Picture 5"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30831844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32780" name="Title 32779"/>
          <p:cNvSpPr>
            <a:spLocks noGrp="1" noChangeArrowheads="1"/>
          </p:cNvSpPr>
          <p:nvPr>
            <p:ph type="ctrTitle"/>
          </p:nvPr>
        </p:nvSpPr>
        <p:spPr>
          <a:xfrm>
            <a:off x="914400" y="533401"/>
            <a:ext cx="10363200" cy="2514600"/>
          </a:xfrm>
          <a:noFill/>
        </p:spPr>
        <p:txBody>
          <a:bodyPr numCol="1" anchor="b"/>
          <a:lstStyle>
            <a:lvl1pPr algn="r">
              <a:defRPr sz="4266" b="1">
                <a:solidFill>
                  <a:srgbClr val="22AFE7"/>
                </a:solidFill>
                <a:latin typeface="Calibri Light" pitchFamily="34" charset="0"/>
                <a:cs typeface="Segoe UI" pitchFamily="34" charset="0"/>
              </a:defRPr>
            </a:lvl1pPr>
          </a:lstStyle>
          <a:p>
            <a:r>
              <a:rPr lang="en-US"/>
              <a:t>Click to edit Master title style</a:t>
            </a:r>
            <a:endParaRPr lang="en-US" dirty="0"/>
          </a:p>
        </p:txBody>
      </p:sp>
      <p:sp>
        <p:nvSpPr>
          <p:cNvPr id="32781" name="Subtitle 32780"/>
          <p:cNvSpPr>
            <a:spLocks noGrp="1" noChangeArrowheads="1"/>
          </p:cNvSpPr>
          <p:nvPr>
            <p:ph type="subTitle" idx="1"/>
          </p:nvPr>
        </p:nvSpPr>
        <p:spPr>
          <a:xfrm>
            <a:off x="2743201" y="3124200"/>
            <a:ext cx="8534400" cy="1295400"/>
          </a:xfrm>
        </p:spPr>
        <p:txBody>
          <a:bodyPr numCol="1"/>
          <a:lstStyle>
            <a:lvl1pPr marL="0" indent="0" algn="r">
              <a:buNone/>
              <a:defRPr b="0">
                <a:latin typeface="Calibri Light" pitchFamily="34" charset="0"/>
                <a:cs typeface="Segoe UI" pitchFamily="34" charset="0"/>
              </a:defRPr>
            </a:lvl1pPr>
          </a:lstStyle>
          <a:p>
            <a:r>
              <a:rPr lang="en-US"/>
              <a:t>Click to edit Master subtitle style</a:t>
            </a:r>
            <a:endParaRPr lang="en-US" dirty="0"/>
          </a:p>
        </p:txBody>
      </p:sp>
      <p:pic>
        <p:nvPicPr>
          <p:cNvPr id="2" name="Picture 1" descr="ITedge_logo_CMYK.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1200" y="4749800"/>
            <a:ext cx="6339282" cy="1540933"/>
          </a:xfrm>
          <a:prstGeom prst="rect">
            <a:avLst/>
          </a:prstGeom>
        </p:spPr>
      </p:pic>
    </p:spTree>
    <p:extLst>
      <p:ext uri="{BB962C8B-B14F-4D97-AF65-F5344CB8AC3E}">
        <p14:creationId xmlns:p14="http://schemas.microsoft.com/office/powerpoint/2010/main" val="2185962942"/>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numCol="1" rtlCol="0"/>
          <a:lstStyle>
            <a:lvl1pPr marL="0" indent="0" algn="ctr" defTabSz="-18494452" rtl="0" eaLnBrk="1" fontAlgn="base" hangingPunct="1">
              <a:spcBef>
                <a:spcPct val="0"/>
              </a:spcBef>
              <a:spcAft>
                <a:spcPct val="0"/>
              </a:spcAft>
              <a:defRPr lang="en-US" sz="3866" b="1" dirty="0">
                <a:solidFill>
                  <a:schemeClr val="tx2"/>
                </a:solidFill>
                <a:latin typeface="Calibri"/>
                <a:ea typeface="+mj-ea"/>
                <a:cs typeface="Segoe UI" pitchFamily="34" charset="0"/>
              </a:defRPr>
            </a:lvl1pPr>
          </a:lstStyle>
          <a:p>
            <a:r>
              <a:rPr lang="en-US" dirty="0"/>
              <a:t>Click to edit Master title style</a:t>
            </a:r>
          </a:p>
        </p:txBody>
      </p:sp>
      <p:sp>
        <p:nvSpPr>
          <p:cNvPr id="3" name="Text Placeholder 2"/>
          <p:cNvSpPr>
            <a:spLocks noGrp="1"/>
          </p:cNvSpPr>
          <p:nvPr>
            <p:ph type="body" idx="1"/>
          </p:nvPr>
        </p:nvSpPr>
        <p:spPr>
          <a:xfrm>
            <a:off x="609600" y="1371601"/>
            <a:ext cx="10972800" cy="4267200"/>
          </a:xfrm>
        </p:spPr>
        <p:txBody>
          <a:bodyPr numCol="1" rtlCol="0"/>
          <a:lstStyle>
            <a:lvl1pPr>
              <a:buClrTx/>
              <a:buFont typeface="Wingdings" pitchFamily="2" charset="2"/>
              <a:buChar char="§"/>
              <a:defRPr sz="2800" b="1">
                <a:latin typeface="Calibri" pitchFamily="34" charset="0"/>
              </a:defRPr>
            </a:lvl1pPr>
            <a:lvl2pPr>
              <a:buClrTx/>
              <a:buFont typeface="Wingdings" pitchFamily="2" charset="2"/>
              <a:buChar char="o"/>
              <a:defRPr sz="2533" b="0">
                <a:latin typeface="Calibri Light" pitchFamily="34" charset="0"/>
              </a:defRPr>
            </a:lvl2pPr>
            <a:lvl3pPr>
              <a:buClrTx/>
              <a:buFont typeface="Wingdings" pitchFamily="2" charset="2"/>
              <a:buChar char="o"/>
              <a:defRPr sz="2266" b="0">
                <a:latin typeface="Calibri Light" pitchFamily="34" charset="0"/>
              </a:defRPr>
            </a:lvl3pPr>
            <a:lvl4pPr>
              <a:buClrTx/>
              <a:buFont typeface="Wingdings" pitchFamily="2" charset="2"/>
              <a:buChar char="o"/>
              <a:defRPr sz="2000" b="0">
                <a:latin typeface="Calibri Light" pitchFamily="34" charset="0"/>
              </a:defRPr>
            </a:lvl4pPr>
            <a:lvl5pPr>
              <a:buClrTx/>
              <a:buFont typeface="Wingdings" pitchFamily="2" charset="2"/>
              <a:buChar char="o"/>
              <a:defRPr sz="1733" b="0">
                <a:latin typeface="Calibri Light"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Box 8"/>
          <p:cNvSpPr txBox="1"/>
          <p:nvPr userDrawn="1"/>
        </p:nvSpPr>
        <p:spPr>
          <a:xfrm>
            <a:off x="8636001" y="6365558"/>
            <a:ext cx="3556000" cy="459947"/>
          </a:xfrm>
          <a:prstGeom prst="rect">
            <a:avLst/>
          </a:prstGeom>
          <a:noFill/>
          <a:ln w="9525">
            <a:noFill/>
            <a:miter lim="800000"/>
            <a:headEnd/>
            <a:tailEnd/>
          </a:ln>
        </p:spPr>
        <p:txBody>
          <a:bodyPr wrap="square" numCol="1" rtlCol="0">
            <a:spAutoFit/>
          </a:bodyPr>
          <a:lstStyle/>
          <a:p>
            <a:pPr algn="r" defTabSz="1218996" eaLnBrk="0" fontAlgn="base" hangingPunct="0">
              <a:spcBef>
                <a:spcPct val="0"/>
              </a:spcBef>
              <a:spcAft>
                <a:spcPct val="0"/>
              </a:spcAft>
              <a:defRPr/>
            </a:pPr>
            <a:r>
              <a:rPr lang="en-US" sz="1200" dirty="0">
                <a:solidFill>
                  <a:srgbClr val="000000"/>
                </a:solidFill>
                <a:latin typeface="Calibri"/>
                <a:cs typeface="Mangal" pitchFamily="18" charset="0"/>
              </a:rPr>
              <a:t>© </a:t>
            </a:r>
            <a:r>
              <a:rPr lang="en-US" sz="1200" dirty="0" err="1">
                <a:solidFill>
                  <a:srgbClr val="000000"/>
                </a:solidFill>
                <a:latin typeface="Calibri"/>
                <a:cs typeface="Mangal" pitchFamily="18" charset="0"/>
              </a:rPr>
              <a:t>ITEdgeintersection</a:t>
            </a:r>
            <a:r>
              <a:rPr lang="en-US" sz="1200" dirty="0">
                <a:solidFill>
                  <a:srgbClr val="000000"/>
                </a:solidFill>
                <a:latin typeface="Calibri"/>
                <a:cs typeface="Mangal" pitchFamily="18" charset="0"/>
              </a:rPr>
              <a:t>. All rights reserved.</a:t>
            </a:r>
          </a:p>
          <a:p>
            <a:pPr algn="r" defTabSz="1218996" eaLnBrk="0" fontAlgn="base" hangingPunct="0">
              <a:spcBef>
                <a:spcPct val="0"/>
              </a:spcBef>
              <a:spcAft>
                <a:spcPct val="0"/>
              </a:spcAft>
              <a:defRPr/>
            </a:pPr>
            <a:r>
              <a:rPr lang="en-US" sz="1200" dirty="0">
                <a:solidFill>
                  <a:srgbClr val="000000"/>
                </a:solidFill>
                <a:latin typeface="Calibri"/>
                <a:cs typeface="Mangal" pitchFamily="18" charset="0"/>
              </a:rPr>
              <a:t>http://</a:t>
            </a:r>
            <a:r>
              <a:rPr lang="en-US" sz="1200" dirty="0" err="1">
                <a:solidFill>
                  <a:srgbClr val="000000"/>
                </a:solidFill>
                <a:latin typeface="Calibri"/>
                <a:cs typeface="Mangal" pitchFamily="18" charset="0"/>
              </a:rPr>
              <a:t>www.ITEdgeintersection.com</a:t>
            </a:r>
            <a:r>
              <a:rPr lang="en-US" sz="1200" dirty="0">
                <a:solidFill>
                  <a:srgbClr val="000000"/>
                </a:solidFill>
                <a:latin typeface="Calibri"/>
                <a:cs typeface="Mangal" pitchFamily="18" charset="0"/>
              </a:rPr>
              <a:t> </a:t>
            </a:r>
          </a:p>
        </p:txBody>
      </p:sp>
      <p:pic>
        <p:nvPicPr>
          <p:cNvPr id="4" name="Picture 3" descr="ITedge_logo_CMYK.eps"/>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12800" y="6320970"/>
            <a:ext cx="1828800" cy="444538"/>
          </a:xfrm>
          <a:prstGeom prst="rect">
            <a:avLst/>
          </a:prstGeom>
        </p:spPr>
      </p:pic>
    </p:spTree>
    <p:extLst>
      <p:ext uri="{BB962C8B-B14F-4D97-AF65-F5344CB8AC3E}">
        <p14:creationId xmlns:p14="http://schemas.microsoft.com/office/powerpoint/2010/main" val="3714980357"/>
      </p:ext>
    </p:extLst>
  </p:cSld>
  <p:clrMapOvr>
    <a:masterClrMapping/>
  </p:clrMapOvr>
  <p:transition>
    <p:fade/>
  </p:transition>
  <p:hf sldNum="0" hdr="0" ftr="0" dt="0"/>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References">
    <p:spTree>
      <p:nvGrpSpPr>
        <p:cNvPr id="1" name=""/>
        <p:cNvGrpSpPr/>
        <p:nvPr/>
      </p:nvGrpSpPr>
      <p:grpSpPr>
        <a:xfrm>
          <a:off x="0" y="0"/>
          <a:ext cx="0" cy="0"/>
          <a:chOff x="0" y="0"/>
          <a:chExt cx="0" cy="0"/>
        </a:xfrm>
      </p:grpSpPr>
      <p:sp>
        <p:nvSpPr>
          <p:cNvPr id="2" name="Title 1"/>
          <p:cNvSpPr>
            <a:spLocks noGrp="1"/>
          </p:cNvSpPr>
          <p:nvPr>
            <p:ph type="title" hasCustomPrompt="1"/>
          </p:nvPr>
        </p:nvSpPr>
        <p:spPr>
          <a:noFill/>
        </p:spPr>
        <p:txBody>
          <a:bodyPr numCol="1" rtlCol="0"/>
          <a:lstStyle>
            <a:lvl1pPr marL="0" indent="0" algn="ctr" defTabSz="-18494452" rtl="0" eaLnBrk="1" fontAlgn="base" hangingPunct="1">
              <a:spcBef>
                <a:spcPct val="0"/>
              </a:spcBef>
              <a:spcAft>
                <a:spcPct val="0"/>
              </a:spcAft>
              <a:defRPr lang="en-US" sz="3866" b="1" dirty="0">
                <a:solidFill>
                  <a:schemeClr val="tx2"/>
                </a:solidFill>
                <a:latin typeface="+mj-lt"/>
                <a:ea typeface="+mj-ea"/>
                <a:cs typeface="Segoe UI" pitchFamily="34" charset="0"/>
              </a:defRPr>
            </a:lvl1pPr>
          </a:lstStyle>
          <a:p>
            <a:r>
              <a:rPr lang="en-US" dirty="0"/>
              <a:t>References</a:t>
            </a:r>
          </a:p>
        </p:txBody>
      </p:sp>
      <p:sp>
        <p:nvSpPr>
          <p:cNvPr id="8" name="Text Placeholder 2"/>
          <p:cNvSpPr>
            <a:spLocks noGrp="1"/>
          </p:cNvSpPr>
          <p:nvPr>
            <p:ph type="body" idx="1"/>
          </p:nvPr>
        </p:nvSpPr>
        <p:spPr>
          <a:xfrm>
            <a:off x="609600" y="1371601"/>
            <a:ext cx="10972800" cy="4267200"/>
          </a:xfrm>
        </p:spPr>
        <p:txBody>
          <a:bodyPr numCol="1" rtlCol="0"/>
          <a:lstStyle>
            <a:lvl1pPr>
              <a:buClrTx/>
              <a:buFont typeface="Wingdings" pitchFamily="2" charset="2"/>
              <a:buChar char="§"/>
              <a:defRPr sz="2800" b="1">
                <a:latin typeface="Calibri" pitchFamily="34" charset="0"/>
              </a:defRPr>
            </a:lvl1pPr>
            <a:lvl2pPr>
              <a:buClrTx/>
              <a:buFont typeface="Wingdings" pitchFamily="2" charset="2"/>
              <a:buChar char="o"/>
              <a:defRPr sz="2533" b="0">
                <a:latin typeface="Calibri Light" pitchFamily="34" charset="0"/>
              </a:defRPr>
            </a:lvl2pPr>
            <a:lvl3pPr>
              <a:buClrTx/>
              <a:buFont typeface="Wingdings" pitchFamily="2" charset="2"/>
              <a:buChar char="o"/>
              <a:defRPr sz="2266" b="0">
                <a:latin typeface="Calibri Light" pitchFamily="34" charset="0"/>
              </a:defRPr>
            </a:lvl3pPr>
            <a:lvl4pPr>
              <a:buClrTx/>
              <a:buFont typeface="Wingdings" pitchFamily="2" charset="2"/>
              <a:buChar char="o"/>
              <a:defRPr sz="2000" b="0">
                <a:latin typeface="Calibri Light" pitchFamily="34" charset="0"/>
              </a:defRPr>
            </a:lvl4pPr>
            <a:lvl5pPr>
              <a:buClrTx/>
              <a:buFont typeface="Wingdings" pitchFamily="2" charset="2"/>
              <a:buChar char="o"/>
              <a:defRPr sz="1733" b="0">
                <a:latin typeface="Calibri Light"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Box 8"/>
          <p:cNvSpPr txBox="1"/>
          <p:nvPr userDrawn="1"/>
        </p:nvSpPr>
        <p:spPr>
          <a:xfrm>
            <a:off x="8636001" y="6365558"/>
            <a:ext cx="3556000" cy="459947"/>
          </a:xfrm>
          <a:prstGeom prst="rect">
            <a:avLst/>
          </a:prstGeom>
          <a:noFill/>
          <a:ln w="9525">
            <a:noFill/>
            <a:miter lim="800000"/>
            <a:headEnd/>
            <a:tailEnd/>
          </a:ln>
        </p:spPr>
        <p:txBody>
          <a:bodyPr wrap="square" numCol="1" rtlCol="0">
            <a:spAutoFit/>
          </a:bodyPr>
          <a:lstStyle/>
          <a:p>
            <a:pPr algn="r" defTabSz="1218996" eaLnBrk="0" fontAlgn="base" hangingPunct="0">
              <a:spcBef>
                <a:spcPct val="0"/>
              </a:spcBef>
              <a:spcAft>
                <a:spcPct val="0"/>
              </a:spcAft>
              <a:defRPr/>
            </a:pPr>
            <a:r>
              <a:rPr lang="en-US" sz="1200" dirty="0">
                <a:solidFill>
                  <a:srgbClr val="000000"/>
                </a:solidFill>
                <a:latin typeface="Calibri"/>
                <a:cs typeface="Mangal" pitchFamily="18" charset="0"/>
              </a:rPr>
              <a:t>© </a:t>
            </a:r>
            <a:r>
              <a:rPr lang="en-US" sz="1200" dirty="0" err="1">
                <a:solidFill>
                  <a:srgbClr val="000000"/>
                </a:solidFill>
                <a:latin typeface="Calibri"/>
                <a:cs typeface="Mangal" pitchFamily="18" charset="0"/>
              </a:rPr>
              <a:t>ITEdgeintersection</a:t>
            </a:r>
            <a:r>
              <a:rPr lang="en-US" sz="1200" dirty="0">
                <a:solidFill>
                  <a:srgbClr val="000000"/>
                </a:solidFill>
                <a:latin typeface="Calibri"/>
                <a:cs typeface="Mangal" pitchFamily="18" charset="0"/>
              </a:rPr>
              <a:t>. All rights reserved.</a:t>
            </a:r>
          </a:p>
          <a:p>
            <a:pPr algn="r" defTabSz="1218996" eaLnBrk="0" fontAlgn="base" hangingPunct="0">
              <a:spcBef>
                <a:spcPct val="0"/>
              </a:spcBef>
              <a:spcAft>
                <a:spcPct val="0"/>
              </a:spcAft>
              <a:defRPr/>
            </a:pPr>
            <a:r>
              <a:rPr lang="en-US" sz="1200" dirty="0">
                <a:solidFill>
                  <a:srgbClr val="000000"/>
                </a:solidFill>
                <a:latin typeface="Calibri"/>
                <a:cs typeface="Mangal" pitchFamily="18" charset="0"/>
              </a:rPr>
              <a:t>http://</a:t>
            </a:r>
            <a:r>
              <a:rPr lang="en-US" sz="1200" dirty="0" err="1">
                <a:solidFill>
                  <a:srgbClr val="000000"/>
                </a:solidFill>
                <a:latin typeface="Calibri"/>
                <a:cs typeface="Mangal" pitchFamily="18" charset="0"/>
              </a:rPr>
              <a:t>www.ITEdgeintersection.com</a:t>
            </a:r>
            <a:r>
              <a:rPr lang="en-US" sz="1200" dirty="0">
                <a:solidFill>
                  <a:srgbClr val="000000"/>
                </a:solidFill>
                <a:latin typeface="Calibri"/>
                <a:cs typeface="Mangal" pitchFamily="18" charset="0"/>
              </a:rPr>
              <a:t> </a:t>
            </a:r>
          </a:p>
        </p:txBody>
      </p:sp>
      <p:pic>
        <p:nvPicPr>
          <p:cNvPr id="10" name="Picture 9" descr="ITedge_logo_CMYK.eps"/>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12800" y="6320970"/>
            <a:ext cx="1828800" cy="444538"/>
          </a:xfrm>
          <a:prstGeom prst="rect">
            <a:avLst/>
          </a:prstGeom>
        </p:spPr>
      </p:pic>
    </p:spTree>
    <p:extLst>
      <p:ext uri="{BB962C8B-B14F-4D97-AF65-F5344CB8AC3E}">
        <p14:creationId xmlns:p14="http://schemas.microsoft.com/office/powerpoint/2010/main" val="2348023783"/>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Code Sample">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Click to edit Master title style</a:t>
            </a:r>
          </a:p>
        </p:txBody>
      </p:sp>
      <p:sp>
        <p:nvSpPr>
          <p:cNvPr id="5" name="Text Placeholder 4"/>
          <p:cNvSpPr>
            <a:spLocks noGrp="1"/>
          </p:cNvSpPr>
          <p:nvPr>
            <p:ph type="body" sz="quarter" idx="10"/>
          </p:nvPr>
        </p:nvSpPr>
        <p:spPr>
          <a:xfrm>
            <a:off x="1981200" y="1600201"/>
            <a:ext cx="8229600" cy="3962400"/>
          </a:xfrm>
          <a:solidFill>
            <a:schemeClr val="accent1">
              <a:lumMod val="20000"/>
              <a:lumOff val="80000"/>
            </a:schemeClr>
          </a:solidFill>
          <a:ln w="9525">
            <a:noFill/>
          </a:ln>
        </p:spPr>
        <p:txBody>
          <a:bodyPr numCol="1"/>
          <a:lstStyle>
            <a:lvl1pPr>
              <a:buNone/>
              <a:defRPr sz="2533" b="0">
                <a:latin typeface="Calibri"/>
              </a:defRPr>
            </a:lvl1pPr>
          </a:lstStyle>
          <a:p>
            <a:pPr lvl="0"/>
            <a:r>
              <a:rPr lang="en-US" dirty="0"/>
              <a:t>Click to edit Master text styles</a:t>
            </a:r>
          </a:p>
        </p:txBody>
      </p:sp>
      <p:sp>
        <p:nvSpPr>
          <p:cNvPr id="8" name="TextBox 7"/>
          <p:cNvSpPr txBox="1"/>
          <p:nvPr userDrawn="1"/>
        </p:nvSpPr>
        <p:spPr>
          <a:xfrm>
            <a:off x="8636001" y="6365558"/>
            <a:ext cx="3556000" cy="459947"/>
          </a:xfrm>
          <a:prstGeom prst="rect">
            <a:avLst/>
          </a:prstGeom>
          <a:noFill/>
          <a:ln w="9525">
            <a:noFill/>
            <a:miter lim="800000"/>
            <a:headEnd/>
            <a:tailEnd/>
          </a:ln>
        </p:spPr>
        <p:txBody>
          <a:bodyPr wrap="square" numCol="1" rtlCol="0">
            <a:spAutoFit/>
          </a:bodyPr>
          <a:lstStyle/>
          <a:p>
            <a:pPr algn="r" defTabSz="1218996" eaLnBrk="0" fontAlgn="base" hangingPunct="0">
              <a:spcBef>
                <a:spcPct val="0"/>
              </a:spcBef>
              <a:spcAft>
                <a:spcPct val="0"/>
              </a:spcAft>
              <a:defRPr/>
            </a:pPr>
            <a:r>
              <a:rPr lang="en-US" sz="1200" dirty="0">
                <a:solidFill>
                  <a:srgbClr val="000000"/>
                </a:solidFill>
                <a:latin typeface="Calibri"/>
                <a:cs typeface="Mangal" pitchFamily="18" charset="0"/>
              </a:rPr>
              <a:t>© </a:t>
            </a:r>
            <a:r>
              <a:rPr lang="en-US" sz="1200" dirty="0" err="1">
                <a:solidFill>
                  <a:srgbClr val="000000"/>
                </a:solidFill>
                <a:latin typeface="Calibri"/>
                <a:cs typeface="Mangal" pitchFamily="18" charset="0"/>
              </a:rPr>
              <a:t>ITEdgeintersection</a:t>
            </a:r>
            <a:r>
              <a:rPr lang="en-US" sz="1200" dirty="0">
                <a:solidFill>
                  <a:srgbClr val="000000"/>
                </a:solidFill>
                <a:latin typeface="Calibri"/>
                <a:cs typeface="Mangal" pitchFamily="18" charset="0"/>
              </a:rPr>
              <a:t>. All rights reserved.</a:t>
            </a:r>
          </a:p>
          <a:p>
            <a:pPr algn="r" defTabSz="1218996" eaLnBrk="0" fontAlgn="base" hangingPunct="0">
              <a:spcBef>
                <a:spcPct val="0"/>
              </a:spcBef>
              <a:spcAft>
                <a:spcPct val="0"/>
              </a:spcAft>
              <a:defRPr/>
            </a:pPr>
            <a:r>
              <a:rPr lang="en-US" sz="1200" dirty="0">
                <a:solidFill>
                  <a:srgbClr val="000000"/>
                </a:solidFill>
                <a:latin typeface="Calibri"/>
                <a:cs typeface="Mangal" pitchFamily="18" charset="0"/>
              </a:rPr>
              <a:t>http://</a:t>
            </a:r>
            <a:r>
              <a:rPr lang="en-US" sz="1200" dirty="0" err="1">
                <a:solidFill>
                  <a:srgbClr val="000000"/>
                </a:solidFill>
                <a:latin typeface="Calibri"/>
                <a:cs typeface="Mangal" pitchFamily="18" charset="0"/>
              </a:rPr>
              <a:t>www.ITEdgeintersection.com</a:t>
            </a:r>
            <a:r>
              <a:rPr lang="en-US" sz="1200" dirty="0">
                <a:solidFill>
                  <a:srgbClr val="000000"/>
                </a:solidFill>
                <a:latin typeface="Calibri"/>
                <a:cs typeface="Mangal" pitchFamily="18" charset="0"/>
              </a:rPr>
              <a:t> </a:t>
            </a:r>
          </a:p>
        </p:txBody>
      </p:sp>
      <p:pic>
        <p:nvPicPr>
          <p:cNvPr id="9" name="Picture 8" descr="ITedge_logo_CMYK.eps"/>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12800" y="6320970"/>
            <a:ext cx="1828800" cy="444538"/>
          </a:xfrm>
          <a:prstGeom prst="rect">
            <a:avLst/>
          </a:prstGeom>
        </p:spPr>
      </p:pic>
    </p:spTree>
    <p:extLst>
      <p:ext uri="{BB962C8B-B14F-4D97-AF65-F5344CB8AC3E}">
        <p14:creationId xmlns:p14="http://schemas.microsoft.com/office/powerpoint/2010/main" val="3331868312"/>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rtlCol="0"/>
          <a:lstStyle/>
          <a:p>
            <a:r>
              <a:rPr lang="en-US" dirty="0"/>
              <a:t>Click to edit Master title style</a:t>
            </a:r>
          </a:p>
        </p:txBody>
      </p:sp>
      <p:sp>
        <p:nvSpPr>
          <p:cNvPr id="7" name="TextBox 6"/>
          <p:cNvSpPr txBox="1"/>
          <p:nvPr userDrawn="1"/>
        </p:nvSpPr>
        <p:spPr>
          <a:xfrm>
            <a:off x="8636001" y="6365558"/>
            <a:ext cx="3556000" cy="459947"/>
          </a:xfrm>
          <a:prstGeom prst="rect">
            <a:avLst/>
          </a:prstGeom>
          <a:noFill/>
          <a:ln w="9525">
            <a:noFill/>
            <a:miter lim="800000"/>
            <a:headEnd/>
            <a:tailEnd/>
          </a:ln>
        </p:spPr>
        <p:txBody>
          <a:bodyPr wrap="square" numCol="1" rtlCol="0">
            <a:spAutoFit/>
          </a:bodyPr>
          <a:lstStyle/>
          <a:p>
            <a:pPr algn="r" defTabSz="1218996" eaLnBrk="0" fontAlgn="base" hangingPunct="0">
              <a:spcBef>
                <a:spcPct val="0"/>
              </a:spcBef>
              <a:spcAft>
                <a:spcPct val="0"/>
              </a:spcAft>
              <a:defRPr/>
            </a:pPr>
            <a:r>
              <a:rPr lang="en-US" sz="1200" dirty="0">
                <a:solidFill>
                  <a:srgbClr val="000000"/>
                </a:solidFill>
                <a:latin typeface="Calibri"/>
                <a:cs typeface="Mangal" pitchFamily="18" charset="0"/>
              </a:rPr>
              <a:t>© </a:t>
            </a:r>
            <a:r>
              <a:rPr lang="en-US" sz="1200" dirty="0" err="1">
                <a:solidFill>
                  <a:srgbClr val="000000"/>
                </a:solidFill>
                <a:latin typeface="Calibri"/>
                <a:cs typeface="Mangal" pitchFamily="18" charset="0"/>
              </a:rPr>
              <a:t>ITEdgeintersection</a:t>
            </a:r>
            <a:r>
              <a:rPr lang="en-US" sz="1200" dirty="0">
                <a:solidFill>
                  <a:srgbClr val="000000"/>
                </a:solidFill>
                <a:latin typeface="Calibri"/>
                <a:cs typeface="Mangal" pitchFamily="18" charset="0"/>
              </a:rPr>
              <a:t>. All rights reserved.</a:t>
            </a:r>
          </a:p>
          <a:p>
            <a:pPr algn="r" defTabSz="1218996" eaLnBrk="0" fontAlgn="base" hangingPunct="0">
              <a:spcBef>
                <a:spcPct val="0"/>
              </a:spcBef>
              <a:spcAft>
                <a:spcPct val="0"/>
              </a:spcAft>
              <a:defRPr/>
            </a:pPr>
            <a:r>
              <a:rPr lang="en-US" sz="1200" dirty="0">
                <a:solidFill>
                  <a:srgbClr val="000000"/>
                </a:solidFill>
                <a:latin typeface="Calibri"/>
                <a:cs typeface="Mangal" pitchFamily="18" charset="0"/>
              </a:rPr>
              <a:t>http://</a:t>
            </a:r>
            <a:r>
              <a:rPr lang="en-US" sz="1200" dirty="0" err="1">
                <a:solidFill>
                  <a:srgbClr val="000000"/>
                </a:solidFill>
                <a:latin typeface="Calibri"/>
                <a:cs typeface="Mangal" pitchFamily="18" charset="0"/>
              </a:rPr>
              <a:t>www.ITEdgeintersection.com</a:t>
            </a:r>
            <a:r>
              <a:rPr lang="en-US" sz="1200" dirty="0">
                <a:solidFill>
                  <a:srgbClr val="000000"/>
                </a:solidFill>
                <a:latin typeface="Calibri"/>
                <a:cs typeface="Mangal" pitchFamily="18" charset="0"/>
              </a:rPr>
              <a:t> </a:t>
            </a:r>
          </a:p>
        </p:txBody>
      </p:sp>
      <p:pic>
        <p:nvPicPr>
          <p:cNvPr id="8" name="Picture 7" descr="ITedge_logo_CMYK.eps"/>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12800" y="6320970"/>
            <a:ext cx="1828800" cy="444538"/>
          </a:xfrm>
          <a:prstGeom prst="rect">
            <a:avLst/>
          </a:prstGeom>
        </p:spPr>
      </p:pic>
    </p:spTree>
    <p:extLst>
      <p:ext uri="{BB962C8B-B14F-4D97-AF65-F5344CB8AC3E}">
        <p14:creationId xmlns:p14="http://schemas.microsoft.com/office/powerpoint/2010/main" val="1347767863"/>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914400" y="2906714"/>
            <a:ext cx="10363200" cy="1500186"/>
          </a:xfrm>
        </p:spPr>
        <p:txBody>
          <a:bodyPr numCol="1" anchor="b"/>
          <a:lstStyle>
            <a:lvl1pPr marL="0" indent="0">
              <a:buNone/>
              <a:defRPr sz="2800" i="0">
                <a:solidFill>
                  <a:schemeClr val="tx1"/>
                </a:solidFill>
              </a:defRPr>
            </a:lvl1pPr>
            <a:lvl2pPr marL="609498" indent="0">
              <a:buNone/>
              <a:defRPr sz="2400">
                <a:solidFill>
                  <a:schemeClr val="tx1">
                    <a:tint val="75000"/>
                  </a:schemeClr>
                </a:solidFill>
              </a:defRPr>
            </a:lvl2pPr>
            <a:lvl3pPr marL="1218996" indent="0">
              <a:buNone/>
              <a:defRPr sz="2133">
                <a:solidFill>
                  <a:schemeClr val="tx1">
                    <a:tint val="75000"/>
                  </a:schemeClr>
                </a:solidFill>
              </a:defRPr>
            </a:lvl3pPr>
            <a:lvl4pPr marL="1828494" indent="0">
              <a:buNone/>
              <a:defRPr sz="1866">
                <a:solidFill>
                  <a:schemeClr val="tx1">
                    <a:tint val="75000"/>
                  </a:schemeClr>
                </a:solidFill>
              </a:defRPr>
            </a:lvl4pPr>
            <a:lvl5pPr marL="2437991" indent="0">
              <a:buNone/>
              <a:defRPr sz="1866">
                <a:solidFill>
                  <a:schemeClr val="tx1">
                    <a:tint val="75000"/>
                  </a:schemeClr>
                </a:solidFill>
              </a:defRPr>
            </a:lvl5pPr>
            <a:lvl6pPr marL="3047489" indent="0">
              <a:buNone/>
              <a:defRPr sz="1866">
                <a:solidFill>
                  <a:schemeClr val="tx1">
                    <a:tint val="75000"/>
                  </a:schemeClr>
                </a:solidFill>
              </a:defRPr>
            </a:lvl6pPr>
            <a:lvl7pPr marL="3656988" indent="0">
              <a:buNone/>
              <a:defRPr sz="1866">
                <a:solidFill>
                  <a:schemeClr val="tx1">
                    <a:tint val="75000"/>
                  </a:schemeClr>
                </a:solidFill>
              </a:defRPr>
            </a:lvl7pPr>
            <a:lvl8pPr marL="4266485" indent="0">
              <a:buNone/>
              <a:defRPr sz="1866">
                <a:solidFill>
                  <a:schemeClr val="tx1">
                    <a:tint val="75000"/>
                  </a:schemeClr>
                </a:solidFill>
              </a:defRPr>
            </a:lvl8pPr>
            <a:lvl9pPr marL="4875983" indent="0">
              <a:buNone/>
              <a:defRPr sz="1866">
                <a:solidFill>
                  <a:schemeClr val="tx1">
                    <a:tint val="75000"/>
                  </a:schemeClr>
                </a:solidFill>
              </a:defRPr>
            </a:lvl9pPr>
          </a:lstStyle>
          <a:p>
            <a:pPr lvl="0"/>
            <a:r>
              <a:rPr lang="en-US" dirty="0"/>
              <a:t>Click to edit Master text styles</a:t>
            </a:r>
          </a:p>
        </p:txBody>
      </p:sp>
      <p:sp>
        <p:nvSpPr>
          <p:cNvPr id="4" name="Title 3"/>
          <p:cNvSpPr>
            <a:spLocks noGrp="1"/>
          </p:cNvSpPr>
          <p:nvPr>
            <p:ph type="title"/>
          </p:nvPr>
        </p:nvSpPr>
        <p:spPr>
          <a:xfrm>
            <a:off x="914400" y="4495801"/>
            <a:ext cx="10363200" cy="762000"/>
          </a:xfrm>
        </p:spPr>
        <p:txBody>
          <a:bodyPr numCol="1"/>
          <a:lstStyle>
            <a:lvl1pPr algn="l">
              <a:defRPr>
                <a:solidFill>
                  <a:schemeClr val="tx1"/>
                </a:solidFill>
              </a:defRPr>
            </a:lvl1pPr>
          </a:lstStyle>
          <a:p>
            <a:r>
              <a:rPr lang="en-US" dirty="0"/>
              <a:t>Click to edit Master title style</a:t>
            </a:r>
          </a:p>
        </p:txBody>
      </p:sp>
      <p:sp>
        <p:nvSpPr>
          <p:cNvPr id="8" name="TextBox 7"/>
          <p:cNvSpPr txBox="1"/>
          <p:nvPr userDrawn="1"/>
        </p:nvSpPr>
        <p:spPr>
          <a:xfrm>
            <a:off x="8636001" y="6365558"/>
            <a:ext cx="3556000" cy="459947"/>
          </a:xfrm>
          <a:prstGeom prst="rect">
            <a:avLst/>
          </a:prstGeom>
          <a:noFill/>
          <a:ln w="9525">
            <a:noFill/>
            <a:miter lim="800000"/>
            <a:headEnd/>
            <a:tailEnd/>
          </a:ln>
        </p:spPr>
        <p:txBody>
          <a:bodyPr wrap="square" numCol="1" rtlCol="0">
            <a:spAutoFit/>
          </a:bodyPr>
          <a:lstStyle/>
          <a:p>
            <a:pPr algn="r" defTabSz="1218996" eaLnBrk="0" fontAlgn="base" hangingPunct="0">
              <a:spcBef>
                <a:spcPct val="0"/>
              </a:spcBef>
              <a:spcAft>
                <a:spcPct val="0"/>
              </a:spcAft>
              <a:defRPr/>
            </a:pPr>
            <a:r>
              <a:rPr lang="en-US" sz="1200" dirty="0">
                <a:solidFill>
                  <a:srgbClr val="000000"/>
                </a:solidFill>
                <a:latin typeface="Calibri"/>
                <a:cs typeface="Mangal" pitchFamily="18" charset="0"/>
              </a:rPr>
              <a:t>© </a:t>
            </a:r>
            <a:r>
              <a:rPr lang="en-US" sz="1200" dirty="0" err="1">
                <a:solidFill>
                  <a:srgbClr val="000000"/>
                </a:solidFill>
                <a:latin typeface="Calibri"/>
                <a:cs typeface="Mangal" pitchFamily="18" charset="0"/>
              </a:rPr>
              <a:t>ITEdgeintersection</a:t>
            </a:r>
            <a:r>
              <a:rPr lang="en-US" sz="1200" dirty="0">
                <a:solidFill>
                  <a:srgbClr val="000000"/>
                </a:solidFill>
                <a:latin typeface="Calibri"/>
                <a:cs typeface="Mangal" pitchFamily="18" charset="0"/>
              </a:rPr>
              <a:t>. All rights reserved.</a:t>
            </a:r>
          </a:p>
          <a:p>
            <a:pPr algn="r" defTabSz="1218996" eaLnBrk="0" fontAlgn="base" hangingPunct="0">
              <a:spcBef>
                <a:spcPct val="0"/>
              </a:spcBef>
              <a:spcAft>
                <a:spcPct val="0"/>
              </a:spcAft>
              <a:defRPr/>
            </a:pPr>
            <a:r>
              <a:rPr lang="en-US" sz="1200" dirty="0">
                <a:solidFill>
                  <a:srgbClr val="000000"/>
                </a:solidFill>
                <a:latin typeface="Calibri"/>
                <a:cs typeface="Mangal" pitchFamily="18" charset="0"/>
              </a:rPr>
              <a:t>http://</a:t>
            </a:r>
            <a:r>
              <a:rPr lang="en-US" sz="1200" dirty="0" err="1">
                <a:solidFill>
                  <a:srgbClr val="000000"/>
                </a:solidFill>
                <a:latin typeface="Calibri"/>
                <a:cs typeface="Mangal" pitchFamily="18" charset="0"/>
              </a:rPr>
              <a:t>www.ITEdgeintersection.com</a:t>
            </a:r>
            <a:r>
              <a:rPr lang="en-US" sz="1200" dirty="0">
                <a:solidFill>
                  <a:srgbClr val="000000"/>
                </a:solidFill>
                <a:latin typeface="Calibri"/>
                <a:cs typeface="Mangal" pitchFamily="18" charset="0"/>
              </a:rPr>
              <a:t> </a:t>
            </a:r>
          </a:p>
        </p:txBody>
      </p:sp>
      <p:pic>
        <p:nvPicPr>
          <p:cNvPr id="9" name="Picture 8" descr="ITedge_logo_CMYK.eps"/>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12800" y="6320970"/>
            <a:ext cx="1828800" cy="444538"/>
          </a:xfrm>
          <a:prstGeom prst="rect">
            <a:avLst/>
          </a:prstGeom>
        </p:spPr>
      </p:pic>
    </p:spTree>
    <p:extLst>
      <p:ext uri="{BB962C8B-B14F-4D97-AF65-F5344CB8AC3E}">
        <p14:creationId xmlns:p14="http://schemas.microsoft.com/office/powerpoint/2010/main" val="906310799"/>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bwMode="white">
          <a:xfrm>
            <a:off x="609600" y="390526"/>
            <a:ext cx="10972800" cy="762000"/>
          </a:xfrm>
        </p:spPr>
        <p:txBody>
          <a:bodyPr numCol="1"/>
          <a:lstStyle>
            <a:lvl1pPr algn="ctr">
              <a:defRPr>
                <a:solidFill>
                  <a:schemeClr val="tx1"/>
                </a:solidFill>
              </a:defRPr>
            </a:lvl1pPr>
          </a:lstStyle>
          <a:p>
            <a:r>
              <a:rPr lang="en-US" dirty="0"/>
              <a:t>Demo</a:t>
            </a:r>
          </a:p>
        </p:txBody>
      </p:sp>
      <p:sp>
        <p:nvSpPr>
          <p:cNvPr id="11" name="Text Placeholder 2"/>
          <p:cNvSpPr>
            <a:spLocks noGrp="1"/>
          </p:cNvSpPr>
          <p:nvPr>
            <p:ph type="body" idx="1"/>
          </p:nvPr>
        </p:nvSpPr>
        <p:spPr>
          <a:xfrm>
            <a:off x="609600" y="1371601"/>
            <a:ext cx="10972800" cy="4267200"/>
          </a:xfrm>
        </p:spPr>
        <p:txBody>
          <a:bodyPr numCol="1" rtlCol="0"/>
          <a:lstStyle>
            <a:lvl1pPr>
              <a:buClrTx/>
              <a:buFont typeface="Wingdings" pitchFamily="2" charset="2"/>
              <a:buChar char="§"/>
              <a:defRPr sz="2800" b="1">
                <a:latin typeface="Calibri" pitchFamily="34" charset="0"/>
              </a:defRPr>
            </a:lvl1pPr>
            <a:lvl2pPr>
              <a:buClrTx/>
              <a:buFont typeface="Wingdings" pitchFamily="2" charset="2"/>
              <a:buChar char="o"/>
              <a:defRPr sz="2533" b="0">
                <a:latin typeface="Calibri Light" pitchFamily="34" charset="0"/>
              </a:defRPr>
            </a:lvl2pPr>
            <a:lvl3pPr>
              <a:buClrTx/>
              <a:buFont typeface="Wingdings" pitchFamily="2" charset="2"/>
              <a:buChar char="o"/>
              <a:defRPr sz="2266" b="0">
                <a:latin typeface="Calibri Light" pitchFamily="34" charset="0"/>
              </a:defRPr>
            </a:lvl3pPr>
            <a:lvl4pPr>
              <a:buClrTx/>
              <a:buFont typeface="Wingdings" pitchFamily="2" charset="2"/>
              <a:buChar char="o"/>
              <a:defRPr sz="2000" b="0">
                <a:latin typeface="Calibri Light" pitchFamily="34" charset="0"/>
              </a:defRPr>
            </a:lvl4pPr>
            <a:lvl5pPr>
              <a:buClrTx/>
              <a:buFont typeface="Wingdings" pitchFamily="2" charset="2"/>
              <a:buChar char="o"/>
              <a:defRPr sz="1733" b="0">
                <a:latin typeface="Calibri Light"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Box 7"/>
          <p:cNvSpPr txBox="1"/>
          <p:nvPr userDrawn="1"/>
        </p:nvSpPr>
        <p:spPr>
          <a:xfrm>
            <a:off x="8636001" y="6365558"/>
            <a:ext cx="3556000" cy="459947"/>
          </a:xfrm>
          <a:prstGeom prst="rect">
            <a:avLst/>
          </a:prstGeom>
          <a:noFill/>
          <a:ln w="9525">
            <a:noFill/>
            <a:miter lim="800000"/>
            <a:headEnd/>
            <a:tailEnd/>
          </a:ln>
        </p:spPr>
        <p:txBody>
          <a:bodyPr wrap="square" numCol="1" rtlCol="0">
            <a:spAutoFit/>
          </a:bodyPr>
          <a:lstStyle/>
          <a:p>
            <a:pPr algn="r" defTabSz="1218996" eaLnBrk="0" fontAlgn="base" hangingPunct="0">
              <a:spcBef>
                <a:spcPct val="0"/>
              </a:spcBef>
              <a:spcAft>
                <a:spcPct val="0"/>
              </a:spcAft>
              <a:defRPr/>
            </a:pPr>
            <a:r>
              <a:rPr lang="en-US" sz="1200" dirty="0">
                <a:solidFill>
                  <a:srgbClr val="000000"/>
                </a:solidFill>
                <a:latin typeface="Calibri"/>
                <a:cs typeface="Mangal" pitchFamily="18" charset="0"/>
              </a:rPr>
              <a:t>© </a:t>
            </a:r>
            <a:r>
              <a:rPr lang="en-US" sz="1200" dirty="0" err="1">
                <a:solidFill>
                  <a:srgbClr val="000000"/>
                </a:solidFill>
                <a:latin typeface="Calibri"/>
                <a:cs typeface="Mangal" pitchFamily="18" charset="0"/>
              </a:rPr>
              <a:t>ITEdgeintersection</a:t>
            </a:r>
            <a:r>
              <a:rPr lang="en-US" sz="1200" dirty="0">
                <a:solidFill>
                  <a:srgbClr val="000000"/>
                </a:solidFill>
                <a:latin typeface="Calibri"/>
                <a:cs typeface="Mangal" pitchFamily="18" charset="0"/>
              </a:rPr>
              <a:t>. All rights reserved.</a:t>
            </a:r>
          </a:p>
          <a:p>
            <a:pPr algn="r" defTabSz="1218996" eaLnBrk="0" fontAlgn="base" hangingPunct="0">
              <a:spcBef>
                <a:spcPct val="0"/>
              </a:spcBef>
              <a:spcAft>
                <a:spcPct val="0"/>
              </a:spcAft>
              <a:defRPr/>
            </a:pPr>
            <a:r>
              <a:rPr lang="en-US" sz="1200" dirty="0">
                <a:solidFill>
                  <a:srgbClr val="000000"/>
                </a:solidFill>
                <a:latin typeface="Calibri"/>
                <a:cs typeface="Mangal" pitchFamily="18" charset="0"/>
              </a:rPr>
              <a:t>http://</a:t>
            </a:r>
            <a:r>
              <a:rPr lang="en-US" sz="1200" dirty="0" err="1">
                <a:solidFill>
                  <a:srgbClr val="000000"/>
                </a:solidFill>
                <a:latin typeface="Calibri"/>
                <a:cs typeface="Mangal" pitchFamily="18" charset="0"/>
              </a:rPr>
              <a:t>www.ITEdgeintersection.com</a:t>
            </a:r>
            <a:r>
              <a:rPr lang="en-US" sz="1200" dirty="0">
                <a:solidFill>
                  <a:srgbClr val="000000"/>
                </a:solidFill>
                <a:latin typeface="Calibri"/>
                <a:cs typeface="Mangal" pitchFamily="18" charset="0"/>
              </a:rPr>
              <a:t> </a:t>
            </a:r>
          </a:p>
        </p:txBody>
      </p:sp>
      <p:pic>
        <p:nvPicPr>
          <p:cNvPr id="9" name="Picture 8" descr="ITedge_logo_CMYK.eps"/>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12800" y="6320970"/>
            <a:ext cx="1828800" cy="444538"/>
          </a:xfrm>
          <a:prstGeom prst="rect">
            <a:avLst/>
          </a:prstGeom>
        </p:spPr>
      </p:pic>
    </p:spTree>
    <p:extLst>
      <p:ext uri="{BB962C8B-B14F-4D97-AF65-F5344CB8AC3E}">
        <p14:creationId xmlns:p14="http://schemas.microsoft.com/office/powerpoint/2010/main" val="13068325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521294124"/>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da-DK"/>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a-DK"/>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67BDD11-9323-4EC8-ACE0-94EEFEC68AE2}" type="datetimeFigureOut">
              <a:rPr lang="da-DK" smtClean="0"/>
              <a:t>15-04-2016</a:t>
            </a:fld>
            <a:endParaRPr lang="da-DK"/>
          </a:p>
        </p:txBody>
      </p:sp>
      <p:sp>
        <p:nvSpPr>
          <p:cNvPr id="6" name="Footer Placeholder 5"/>
          <p:cNvSpPr>
            <a:spLocks noGrp="1"/>
          </p:cNvSpPr>
          <p:nvPr>
            <p:ph type="ftr" sz="quarter" idx="11"/>
          </p:nvPr>
        </p:nvSpPr>
        <p:spPr/>
        <p:txBody>
          <a:bodyPr/>
          <a:lstStyle/>
          <a:p>
            <a:endParaRPr lang="da-DK"/>
          </a:p>
        </p:txBody>
      </p:sp>
      <p:sp>
        <p:nvSpPr>
          <p:cNvPr id="7" name="Slide Number Placeholder 6"/>
          <p:cNvSpPr>
            <a:spLocks noGrp="1"/>
          </p:cNvSpPr>
          <p:nvPr>
            <p:ph type="sldNum" sz="quarter" idx="12"/>
          </p:nvPr>
        </p:nvSpPr>
        <p:spPr/>
        <p:txBody>
          <a:bodyPr/>
          <a:lstStyle/>
          <a:p>
            <a:fld id="{671E2E94-AA65-4170-8F36-187FD9B9DCD6}" type="slidenum">
              <a:rPr lang="da-DK" smtClean="0"/>
              <a:t>‹#›</a:t>
            </a:fld>
            <a:endParaRPr lang="da-DK"/>
          </a:p>
        </p:txBody>
      </p:sp>
    </p:spTree>
    <p:extLst>
      <p:ext uri="{BB962C8B-B14F-4D97-AF65-F5344CB8AC3E}">
        <p14:creationId xmlns:p14="http://schemas.microsoft.com/office/powerpoint/2010/main" val="265595382"/>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30035586"/>
      </p:ext>
    </p:extLst>
  </p:cSld>
  <p:clrMapOvr>
    <a:masterClrMapping/>
  </p:clrMapOvr>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dirty="0"/>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83" indent="0">
              <a:buNone/>
              <a:defRPr/>
            </a:lvl3pPr>
            <a:lvl4pPr marL="448164" indent="0">
              <a:buNone/>
              <a:defRPr/>
            </a:lvl4pPr>
            <a:lvl5pPr marL="672246"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24549338"/>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9"/>
            <a:ext cx="11653523" cy="2269933"/>
          </a:xfrm>
        </p:spPr>
        <p:txBody>
          <a:bodyPr>
            <a:spAutoFit/>
          </a:bodyPr>
          <a:lstStyle>
            <a:lvl1pPr>
              <a:buClr>
                <a:schemeClr val="tx2"/>
              </a:buClr>
              <a:defRPr sz="3920">
                <a:gradFill>
                  <a:gsLst>
                    <a:gs pos="7080">
                      <a:schemeClr val="tx2"/>
                    </a:gs>
                    <a:gs pos="36283">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28520636"/>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488504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lgn="l" defTabSz="914132" rtl="0" eaLnBrk="1" latinLnBrk="0" hangingPunct="1">
              <a:lnSpc>
                <a:spcPct val="90000"/>
              </a:lnSpc>
              <a:spcBef>
                <a:spcPct val="0"/>
              </a:spcBef>
              <a:buNone/>
              <a:defRPr lang="en-US" sz="4508" b="0" kern="1200" cap="none" spc="-100" baseline="0" dirty="0">
                <a:ln w="3175">
                  <a:noFill/>
                </a:ln>
                <a:solidFill>
                  <a:schemeClr val="accent1"/>
                </a:solidFill>
                <a:effectLst/>
                <a:latin typeface="+mj-lt"/>
                <a:ea typeface="+mn-ea"/>
                <a:cs typeface="Arial" charset="0"/>
              </a:defRPr>
            </a:lvl1pPr>
          </a:lstStyle>
          <a:p>
            <a:r>
              <a:rPr lang="en-US" dirty="0"/>
              <a:t>Click to edit master title style</a:t>
            </a:r>
          </a:p>
        </p:txBody>
      </p:sp>
    </p:spTree>
    <p:extLst>
      <p:ext uri="{BB962C8B-B14F-4D97-AF65-F5344CB8AC3E}">
        <p14:creationId xmlns:p14="http://schemas.microsoft.com/office/powerpoint/2010/main" val="2599365601"/>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userDrawn="1">
  <p:cSld name="3_Content slide">
    <p:bg>
      <p:bgPr>
        <a:solidFill>
          <a:schemeClr val="bg1"/>
        </a:solidFill>
        <a:effectLst/>
      </p:bgPr>
    </p:bg>
    <p:spTree>
      <p:nvGrpSpPr>
        <p:cNvPr id="1" name=""/>
        <p:cNvGrpSpPr/>
        <p:nvPr/>
      </p:nvGrpSpPr>
      <p:grpSpPr>
        <a:xfrm>
          <a:off x="0" y="0"/>
          <a:ext cx="0" cy="0"/>
          <a:chOff x="0" y="0"/>
          <a:chExt cx="0" cy="0"/>
        </a:xfrm>
      </p:grpSpPr>
      <p:pic>
        <p:nvPicPr>
          <p:cNvPr id="2" name="Picture 1" descr="104750_Speaker TemplateART_v01-06.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968" y="-102830"/>
            <a:ext cx="12292374" cy="7048094"/>
          </a:xfrm>
          <a:prstGeom prst="rect">
            <a:avLst/>
          </a:prstGeom>
        </p:spPr>
      </p:pic>
      <p:sp>
        <p:nvSpPr>
          <p:cNvPr id="12" name="Text Placeholder 7"/>
          <p:cNvSpPr>
            <a:spLocks noGrp="1"/>
          </p:cNvSpPr>
          <p:nvPr>
            <p:ph type="body" sz="quarter" idx="10" hasCustomPrompt="1"/>
          </p:nvPr>
        </p:nvSpPr>
        <p:spPr>
          <a:xfrm>
            <a:off x="448602" y="1411818"/>
            <a:ext cx="11037715" cy="1829217"/>
          </a:xfrm>
          <a:ln>
            <a:solidFill>
              <a:srgbClr val="FFFFFF"/>
            </a:solidFill>
          </a:ln>
        </p:spPr>
        <p:txBody>
          <a:bodyPr anchor="ctr" anchorCtr="0">
            <a:noAutofit/>
          </a:bodyPr>
          <a:lstStyle>
            <a:lvl1pPr marL="0" indent="0">
              <a:buNone/>
              <a:defRPr sz="5294"/>
            </a:lvl1pPr>
            <a:lvl2pPr marL="609543" indent="0">
              <a:buNone/>
              <a:defRPr/>
            </a:lvl2pPr>
          </a:lstStyle>
          <a:p>
            <a:pPr lvl="0"/>
            <a:r>
              <a:rPr lang="en-US" dirty="0"/>
              <a:t>Heading text</a:t>
            </a:r>
          </a:p>
        </p:txBody>
      </p:sp>
      <p:sp>
        <p:nvSpPr>
          <p:cNvPr id="13" name="Text Placeholder 7"/>
          <p:cNvSpPr>
            <a:spLocks noGrp="1"/>
          </p:cNvSpPr>
          <p:nvPr>
            <p:ph type="body" sz="quarter" idx="11" hasCustomPrompt="1"/>
          </p:nvPr>
        </p:nvSpPr>
        <p:spPr>
          <a:xfrm>
            <a:off x="448602" y="3387028"/>
            <a:ext cx="11037715" cy="2467852"/>
          </a:xfrm>
          <a:ln>
            <a:solidFill>
              <a:srgbClr val="FFFFFF"/>
            </a:solidFill>
          </a:ln>
        </p:spPr>
        <p:txBody>
          <a:bodyPr>
            <a:noAutofit/>
          </a:bodyPr>
          <a:lstStyle>
            <a:lvl1pPr marL="0" indent="0">
              <a:buNone/>
              <a:defRPr sz="3137"/>
            </a:lvl1pPr>
            <a:lvl2pPr marL="609543" indent="0">
              <a:buNone/>
              <a:defRPr/>
            </a:lvl2pPr>
          </a:lstStyle>
          <a:p>
            <a:pPr lvl="0"/>
            <a:r>
              <a:rPr lang="en-US" dirty="0"/>
              <a:t>Body copy text</a:t>
            </a:r>
          </a:p>
        </p:txBody>
      </p:sp>
      <p:pic>
        <p:nvPicPr>
          <p:cNvPr id="6" name="Picture 5"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8904675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021C408F-DF0D-4580-9F48-C473147CA8AF}" type="datetimeFigureOut">
              <a:rPr lang="en-US" smtClean="0"/>
              <a:t>4/15/2016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9C7F138-B6DE-49F8-9AAB-9C26D2D7516F}" type="slidenum">
              <a:rPr lang="en-US" smtClean="0"/>
              <a:t>‹#›</a:t>
            </a:fld>
            <a:endParaRPr lang="en-US"/>
          </a:p>
        </p:txBody>
      </p:sp>
    </p:spTree>
    <p:extLst>
      <p:ext uri="{BB962C8B-B14F-4D97-AF65-F5344CB8AC3E}">
        <p14:creationId xmlns:p14="http://schemas.microsoft.com/office/powerpoint/2010/main" val="1790602031"/>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21C408F-DF0D-4580-9F48-C473147CA8AF}" type="datetimeFigureOut">
              <a:rPr lang="en-US" smtClean="0"/>
              <a:t>4/15/2016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9C7F138-B6DE-49F8-9AAB-9C26D2D7516F}" type="slidenum">
              <a:rPr lang="en-US" smtClean="0"/>
              <a:t>‹#›</a:t>
            </a:fld>
            <a:endParaRPr lang="en-US"/>
          </a:p>
        </p:txBody>
      </p:sp>
    </p:spTree>
    <p:extLst>
      <p:ext uri="{BB962C8B-B14F-4D97-AF65-F5344CB8AC3E}">
        <p14:creationId xmlns:p14="http://schemas.microsoft.com/office/powerpoint/2010/main" val="121022795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21C408F-DF0D-4580-9F48-C473147CA8AF}" type="datetimeFigureOut">
              <a:rPr lang="en-US" smtClean="0"/>
              <a:t>4/15/2016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9C7F138-B6DE-49F8-9AAB-9C26D2D7516F}" type="slidenum">
              <a:rPr lang="en-US" smtClean="0"/>
              <a:t>‹#›</a:t>
            </a:fld>
            <a:endParaRPr lang="en-US"/>
          </a:p>
        </p:txBody>
      </p:sp>
    </p:spTree>
    <p:extLst>
      <p:ext uri="{BB962C8B-B14F-4D97-AF65-F5344CB8AC3E}">
        <p14:creationId xmlns:p14="http://schemas.microsoft.com/office/powerpoint/2010/main" val="2915273170"/>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21C408F-DF0D-4580-9F48-C473147CA8AF}" type="datetimeFigureOut">
              <a:rPr lang="en-US" smtClean="0"/>
              <a:t>4/15/2016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9C7F138-B6DE-49F8-9AAB-9C26D2D7516F}" type="slidenum">
              <a:rPr lang="en-US" smtClean="0"/>
              <a:t>‹#›</a:t>
            </a:fld>
            <a:endParaRPr lang="en-US"/>
          </a:p>
        </p:txBody>
      </p:sp>
    </p:spTree>
    <p:extLst>
      <p:ext uri="{BB962C8B-B14F-4D97-AF65-F5344CB8AC3E}">
        <p14:creationId xmlns:p14="http://schemas.microsoft.com/office/powerpoint/2010/main" val="27611639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9" Type="http://schemas.openxmlformats.org/officeDocument/2006/relationships/image" Target="../media/image1.png"/><Relationship Id="rId3" Type="http://schemas.openxmlformats.org/officeDocument/2006/relationships/slideLayout" Target="../slideLayouts/slideLayout14.xml"/><Relationship Id="rId21" Type="http://schemas.openxmlformats.org/officeDocument/2006/relationships/slideLayout" Target="../slideLayouts/slideLayout32.xml"/><Relationship Id="rId34" Type="http://schemas.openxmlformats.org/officeDocument/2006/relationships/slideLayout" Target="../slideLayouts/slideLayout45.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slideLayout" Target="../slideLayouts/slideLayout44.xml"/><Relationship Id="rId38" Type="http://schemas.openxmlformats.org/officeDocument/2006/relationships/theme" Target="../theme/theme2.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29" Type="http://schemas.openxmlformats.org/officeDocument/2006/relationships/slideLayout" Target="../slideLayouts/slideLayout40.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37" Type="http://schemas.openxmlformats.org/officeDocument/2006/relationships/slideLayout" Target="../slideLayouts/slideLayout48.xml"/><Relationship Id="rId40" Type="http://schemas.openxmlformats.org/officeDocument/2006/relationships/image" Target="../media/image2.png"/><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36" Type="http://schemas.openxmlformats.org/officeDocument/2006/relationships/slideLayout" Target="../slideLayouts/slideLayout47.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31" Type="http://schemas.openxmlformats.org/officeDocument/2006/relationships/slideLayout" Target="../slideLayouts/slideLayout4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35" Type="http://schemas.openxmlformats.org/officeDocument/2006/relationships/slideLayout" Target="../slideLayouts/slideLayout4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slideLayout" Target="../slideLayouts/slideLayout61.xml"/><Relationship Id="rId18" Type="http://schemas.openxmlformats.org/officeDocument/2006/relationships/image" Target="../media/image12.png"/><Relationship Id="rId3" Type="http://schemas.openxmlformats.org/officeDocument/2006/relationships/slideLayout" Target="../slideLayouts/slideLayout51.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17" Type="http://schemas.openxmlformats.org/officeDocument/2006/relationships/theme" Target="../theme/theme3.xml"/><Relationship Id="rId2" Type="http://schemas.openxmlformats.org/officeDocument/2006/relationships/slideLayout" Target="../slideLayouts/slideLayout50.xml"/><Relationship Id="rId16" Type="http://schemas.openxmlformats.org/officeDocument/2006/relationships/slideLayout" Target="../slideLayouts/slideLayout64.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5" Type="http://schemas.openxmlformats.org/officeDocument/2006/relationships/slideLayout" Target="../slideLayouts/slideLayout63.xml"/><Relationship Id="rId10" Type="http://schemas.openxmlformats.org/officeDocument/2006/relationships/slideLayout" Target="../slideLayouts/slideLayout58.xml"/><Relationship Id="rId4" Type="http://schemas.openxmlformats.org/officeDocument/2006/relationships/slideLayout" Target="../slideLayouts/slideLayout52.xml"/><Relationship Id="rId9" Type="http://schemas.openxmlformats.org/officeDocument/2006/relationships/slideLayout" Target="../slideLayouts/slideLayout57.xml"/><Relationship Id="rId14" Type="http://schemas.openxmlformats.org/officeDocument/2006/relationships/slideLayout" Target="../slideLayouts/slideLayout6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2.xml"/><Relationship Id="rId13" Type="http://schemas.openxmlformats.org/officeDocument/2006/relationships/slideLayout" Target="../slideLayouts/slideLayout77.xml"/><Relationship Id="rId18" Type="http://schemas.openxmlformats.org/officeDocument/2006/relationships/theme" Target="../theme/theme4.xml"/><Relationship Id="rId3" Type="http://schemas.openxmlformats.org/officeDocument/2006/relationships/slideLayout" Target="../slideLayouts/slideLayout67.xml"/><Relationship Id="rId7" Type="http://schemas.openxmlformats.org/officeDocument/2006/relationships/slideLayout" Target="../slideLayouts/slideLayout71.xml"/><Relationship Id="rId12" Type="http://schemas.openxmlformats.org/officeDocument/2006/relationships/slideLayout" Target="../slideLayouts/slideLayout76.xml"/><Relationship Id="rId17" Type="http://schemas.openxmlformats.org/officeDocument/2006/relationships/slideLayout" Target="../slideLayouts/slideLayout81.xml"/><Relationship Id="rId2" Type="http://schemas.openxmlformats.org/officeDocument/2006/relationships/slideLayout" Target="../slideLayouts/slideLayout66.xml"/><Relationship Id="rId16" Type="http://schemas.openxmlformats.org/officeDocument/2006/relationships/slideLayout" Target="../slideLayouts/slideLayout80.xml"/><Relationship Id="rId1" Type="http://schemas.openxmlformats.org/officeDocument/2006/relationships/slideLayout" Target="../slideLayouts/slideLayout65.xml"/><Relationship Id="rId6" Type="http://schemas.openxmlformats.org/officeDocument/2006/relationships/slideLayout" Target="../slideLayouts/slideLayout70.xml"/><Relationship Id="rId11" Type="http://schemas.openxmlformats.org/officeDocument/2006/relationships/slideLayout" Target="../slideLayouts/slideLayout75.xml"/><Relationship Id="rId5" Type="http://schemas.openxmlformats.org/officeDocument/2006/relationships/slideLayout" Target="../slideLayouts/slideLayout69.xml"/><Relationship Id="rId15" Type="http://schemas.openxmlformats.org/officeDocument/2006/relationships/slideLayout" Target="../slideLayouts/slideLayout79.xml"/><Relationship Id="rId10" Type="http://schemas.openxmlformats.org/officeDocument/2006/relationships/slideLayout" Target="../slideLayouts/slideLayout74.xml"/><Relationship Id="rId19" Type="http://schemas.openxmlformats.org/officeDocument/2006/relationships/image" Target="../media/image12.png"/><Relationship Id="rId4" Type="http://schemas.openxmlformats.org/officeDocument/2006/relationships/slideLayout" Target="../slideLayouts/slideLayout68.xml"/><Relationship Id="rId9" Type="http://schemas.openxmlformats.org/officeDocument/2006/relationships/slideLayout" Target="../slideLayouts/slideLayout73.xml"/><Relationship Id="rId14" Type="http://schemas.openxmlformats.org/officeDocument/2006/relationships/slideLayout" Target="../slideLayouts/slideLayout78.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89.xml"/><Relationship Id="rId13" Type="http://schemas.openxmlformats.org/officeDocument/2006/relationships/slideLayout" Target="../slideLayouts/slideLayout94.xml"/><Relationship Id="rId3" Type="http://schemas.openxmlformats.org/officeDocument/2006/relationships/slideLayout" Target="../slideLayouts/slideLayout84.xml"/><Relationship Id="rId7" Type="http://schemas.openxmlformats.org/officeDocument/2006/relationships/slideLayout" Target="../slideLayouts/slideLayout88.xml"/><Relationship Id="rId12" Type="http://schemas.openxmlformats.org/officeDocument/2006/relationships/slideLayout" Target="../slideLayouts/slideLayout93.xml"/><Relationship Id="rId2" Type="http://schemas.openxmlformats.org/officeDocument/2006/relationships/slideLayout" Target="../slideLayouts/slideLayout83.xml"/><Relationship Id="rId1" Type="http://schemas.openxmlformats.org/officeDocument/2006/relationships/slideLayout" Target="../slideLayouts/slideLayout82.xml"/><Relationship Id="rId6" Type="http://schemas.openxmlformats.org/officeDocument/2006/relationships/slideLayout" Target="../slideLayouts/slideLayout87.xml"/><Relationship Id="rId11" Type="http://schemas.openxmlformats.org/officeDocument/2006/relationships/slideLayout" Target="../slideLayouts/slideLayout92.xml"/><Relationship Id="rId5" Type="http://schemas.openxmlformats.org/officeDocument/2006/relationships/slideLayout" Target="../slideLayouts/slideLayout86.xml"/><Relationship Id="rId15" Type="http://schemas.openxmlformats.org/officeDocument/2006/relationships/theme" Target="../theme/theme5.xml"/><Relationship Id="rId10" Type="http://schemas.openxmlformats.org/officeDocument/2006/relationships/slideLayout" Target="../slideLayouts/slideLayout91.xml"/><Relationship Id="rId4" Type="http://schemas.openxmlformats.org/officeDocument/2006/relationships/slideLayout" Target="../slideLayouts/slideLayout85.xml"/><Relationship Id="rId9" Type="http://schemas.openxmlformats.org/officeDocument/2006/relationships/slideLayout" Target="../slideLayouts/slideLayout90.xml"/><Relationship Id="rId14" Type="http://schemas.openxmlformats.org/officeDocument/2006/relationships/slideLayout" Target="../slideLayouts/slideLayout9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03.xml"/><Relationship Id="rId3" Type="http://schemas.openxmlformats.org/officeDocument/2006/relationships/slideLayout" Target="../slideLayouts/slideLayout98.xml"/><Relationship Id="rId7" Type="http://schemas.openxmlformats.org/officeDocument/2006/relationships/slideLayout" Target="../slideLayouts/slideLayout102.xml"/><Relationship Id="rId12" Type="http://schemas.openxmlformats.org/officeDocument/2006/relationships/theme" Target="../theme/theme6.xml"/><Relationship Id="rId2" Type="http://schemas.openxmlformats.org/officeDocument/2006/relationships/slideLayout" Target="../slideLayouts/slideLayout97.xml"/><Relationship Id="rId1" Type="http://schemas.openxmlformats.org/officeDocument/2006/relationships/slideLayout" Target="../slideLayouts/slideLayout96.xml"/><Relationship Id="rId6" Type="http://schemas.openxmlformats.org/officeDocument/2006/relationships/slideLayout" Target="../slideLayouts/slideLayout101.xml"/><Relationship Id="rId11" Type="http://schemas.openxmlformats.org/officeDocument/2006/relationships/slideLayout" Target="../slideLayouts/slideLayout106.xml"/><Relationship Id="rId5" Type="http://schemas.openxmlformats.org/officeDocument/2006/relationships/slideLayout" Target="../slideLayouts/slideLayout100.xml"/><Relationship Id="rId10" Type="http://schemas.openxmlformats.org/officeDocument/2006/relationships/slideLayout" Target="../slideLayouts/slideLayout105.xml"/><Relationship Id="rId4" Type="http://schemas.openxmlformats.org/officeDocument/2006/relationships/slideLayout" Target="../slideLayouts/slideLayout99.xml"/><Relationship Id="rId9" Type="http://schemas.openxmlformats.org/officeDocument/2006/relationships/slideLayout" Target="../slideLayouts/slideLayout10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14.xml"/><Relationship Id="rId13" Type="http://schemas.openxmlformats.org/officeDocument/2006/relationships/slideLayout" Target="../slideLayouts/slideLayout119.xml"/><Relationship Id="rId18" Type="http://schemas.openxmlformats.org/officeDocument/2006/relationships/slideLayout" Target="../slideLayouts/slideLayout124.xml"/><Relationship Id="rId26" Type="http://schemas.openxmlformats.org/officeDocument/2006/relationships/slideLayout" Target="../slideLayouts/slideLayout132.xml"/><Relationship Id="rId3" Type="http://schemas.openxmlformats.org/officeDocument/2006/relationships/slideLayout" Target="../slideLayouts/slideLayout109.xml"/><Relationship Id="rId21" Type="http://schemas.openxmlformats.org/officeDocument/2006/relationships/slideLayout" Target="../slideLayouts/slideLayout127.xml"/><Relationship Id="rId7" Type="http://schemas.openxmlformats.org/officeDocument/2006/relationships/slideLayout" Target="../slideLayouts/slideLayout113.xml"/><Relationship Id="rId12" Type="http://schemas.openxmlformats.org/officeDocument/2006/relationships/slideLayout" Target="../slideLayouts/slideLayout118.xml"/><Relationship Id="rId17" Type="http://schemas.openxmlformats.org/officeDocument/2006/relationships/slideLayout" Target="../slideLayouts/slideLayout123.xml"/><Relationship Id="rId25" Type="http://schemas.openxmlformats.org/officeDocument/2006/relationships/slideLayout" Target="../slideLayouts/slideLayout131.xml"/><Relationship Id="rId2" Type="http://schemas.openxmlformats.org/officeDocument/2006/relationships/slideLayout" Target="../slideLayouts/slideLayout108.xml"/><Relationship Id="rId16" Type="http://schemas.openxmlformats.org/officeDocument/2006/relationships/slideLayout" Target="../slideLayouts/slideLayout122.xml"/><Relationship Id="rId20" Type="http://schemas.openxmlformats.org/officeDocument/2006/relationships/slideLayout" Target="../slideLayouts/slideLayout126.xml"/><Relationship Id="rId29" Type="http://schemas.openxmlformats.org/officeDocument/2006/relationships/slideLayout" Target="../slideLayouts/slideLayout135.xml"/><Relationship Id="rId1" Type="http://schemas.openxmlformats.org/officeDocument/2006/relationships/slideLayout" Target="../slideLayouts/slideLayout107.xml"/><Relationship Id="rId6" Type="http://schemas.openxmlformats.org/officeDocument/2006/relationships/slideLayout" Target="../slideLayouts/slideLayout112.xml"/><Relationship Id="rId11" Type="http://schemas.openxmlformats.org/officeDocument/2006/relationships/slideLayout" Target="../slideLayouts/slideLayout117.xml"/><Relationship Id="rId24" Type="http://schemas.openxmlformats.org/officeDocument/2006/relationships/slideLayout" Target="../slideLayouts/slideLayout130.xml"/><Relationship Id="rId5" Type="http://schemas.openxmlformats.org/officeDocument/2006/relationships/slideLayout" Target="../slideLayouts/slideLayout111.xml"/><Relationship Id="rId15" Type="http://schemas.openxmlformats.org/officeDocument/2006/relationships/slideLayout" Target="../slideLayouts/slideLayout121.xml"/><Relationship Id="rId23" Type="http://schemas.openxmlformats.org/officeDocument/2006/relationships/slideLayout" Target="../slideLayouts/slideLayout129.xml"/><Relationship Id="rId28" Type="http://schemas.openxmlformats.org/officeDocument/2006/relationships/slideLayout" Target="../slideLayouts/slideLayout134.xml"/><Relationship Id="rId10" Type="http://schemas.openxmlformats.org/officeDocument/2006/relationships/slideLayout" Target="../slideLayouts/slideLayout116.xml"/><Relationship Id="rId19" Type="http://schemas.openxmlformats.org/officeDocument/2006/relationships/slideLayout" Target="../slideLayouts/slideLayout125.xml"/><Relationship Id="rId31" Type="http://schemas.openxmlformats.org/officeDocument/2006/relationships/theme" Target="../theme/theme7.xml"/><Relationship Id="rId4" Type="http://schemas.openxmlformats.org/officeDocument/2006/relationships/slideLayout" Target="../slideLayouts/slideLayout110.xml"/><Relationship Id="rId9" Type="http://schemas.openxmlformats.org/officeDocument/2006/relationships/slideLayout" Target="../slideLayouts/slideLayout115.xml"/><Relationship Id="rId14" Type="http://schemas.openxmlformats.org/officeDocument/2006/relationships/slideLayout" Target="../slideLayouts/slideLayout120.xml"/><Relationship Id="rId22" Type="http://schemas.openxmlformats.org/officeDocument/2006/relationships/slideLayout" Target="../slideLayouts/slideLayout128.xml"/><Relationship Id="rId27" Type="http://schemas.openxmlformats.org/officeDocument/2006/relationships/slideLayout" Target="../slideLayouts/slideLayout133.xml"/><Relationship Id="rId30" Type="http://schemas.openxmlformats.org/officeDocument/2006/relationships/slideLayout" Target="../slideLayouts/slideLayout13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da-DK"/>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67BDD11-9323-4EC8-ACE0-94EEFEC68AE2}" type="datetimeFigureOut">
              <a:rPr lang="da-DK" smtClean="0"/>
              <a:t>15-04-2016</a:t>
            </a:fld>
            <a:endParaRPr lang="da-DK"/>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a-DK"/>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71E2E94-AA65-4170-8F36-187FD9B9DCD6}" type="slidenum">
              <a:rPr lang="da-DK" smtClean="0"/>
              <a:t>‹#›</a:t>
            </a:fld>
            <a:endParaRPr lang="da-DK"/>
          </a:p>
        </p:txBody>
      </p:sp>
    </p:spTree>
    <p:extLst>
      <p:ext uri="{BB962C8B-B14F-4D97-AF65-F5344CB8AC3E}">
        <p14:creationId xmlns:p14="http://schemas.microsoft.com/office/powerpoint/2010/main" val="330895736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p:nvPicPr>
        <p:blipFill>
          <a:blip r:embed="rId39" cstate="print">
            <a:extLst>
              <a:ext uri="{28A0092B-C50C-407E-A947-70E740481C1C}">
                <a14:useLocalDpi xmlns:a14="http://schemas.microsoft.com/office/drawing/2010/main" val="0"/>
              </a:ext>
            </a:extLst>
          </a:blip>
          <a:stretch>
            <a:fillRect/>
          </a:stretch>
        </p:blipFill>
        <p:spPr>
          <a:xfrm rot="5400000">
            <a:off x="10325051" y="1906413"/>
            <a:ext cx="4214127" cy="401305"/>
          </a:xfrm>
          <a:prstGeom prst="rect">
            <a:avLst/>
          </a:prstGeom>
        </p:spPr>
      </p:pic>
      <p:pic>
        <p:nvPicPr>
          <p:cNvPr id="8" name="Logo" descr="MS Logo White.png"/>
          <p:cNvPicPr>
            <a:picLocks noChangeAspect="1"/>
          </p:cNvPicPr>
          <p:nvPr/>
        </p:nvPicPr>
        <p:blipFill>
          <a:blip r:embed="rId40"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97960614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4" r:id="rId33"/>
    <p:sldLayoutId id="2147483695" r:id="rId34"/>
    <p:sldLayoutId id="2147483696" r:id="rId35"/>
    <p:sldLayoutId id="2147483697" r:id="rId36"/>
    <p:sldLayoutId id="2147483750" r:id="rId37"/>
  </p:sldLayoutIdLst>
  <p:transition>
    <p:fade/>
  </p:transition>
  <p:hf hdr="0" ftr="0" dt="0"/>
  <p:txStyles>
    <p:title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9"/>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18"/>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1019884038"/>
      </p:ext>
    </p:extLst>
  </p:cSld>
  <p:clrMap bg1="dk1" tx1="lt1" bg2="dk2" tx2="lt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 id="2147483710" r:id="rId12"/>
    <p:sldLayoutId id="2147483711" r:id="rId13"/>
    <p:sldLayoutId id="2147483713" r:id="rId14"/>
    <p:sldLayoutId id="2147483714" r:id="rId15"/>
    <p:sldLayoutId id="2147483715" r:id="rId16"/>
  </p:sldLayoutIdLst>
  <p:transition spd="slow">
    <p:fade/>
  </p:transition>
  <p:txStyles>
    <p:titleStyle>
      <a:lvl1pPr algn="l" defTabSz="914293"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18" marR="0" indent="-33611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46" marR="0" indent="-23652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275"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8354"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2432"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4307"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456"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602"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750"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93" rtl="0" eaLnBrk="1" latinLnBrk="0" hangingPunct="1">
        <a:defRPr sz="1765" kern="1200">
          <a:solidFill>
            <a:schemeClr val="tx1"/>
          </a:solidFill>
          <a:latin typeface="+mn-lt"/>
          <a:ea typeface="+mn-ea"/>
          <a:cs typeface="+mn-cs"/>
        </a:defRPr>
      </a:lvl1pPr>
      <a:lvl2pPr marL="457147" algn="l" defTabSz="914293" rtl="0" eaLnBrk="1" latinLnBrk="0" hangingPunct="1">
        <a:defRPr sz="1765" kern="1200">
          <a:solidFill>
            <a:schemeClr val="tx1"/>
          </a:solidFill>
          <a:latin typeface="+mn-lt"/>
          <a:ea typeface="+mn-ea"/>
          <a:cs typeface="+mn-cs"/>
        </a:defRPr>
      </a:lvl2pPr>
      <a:lvl3pPr marL="914293" algn="l" defTabSz="914293" rtl="0" eaLnBrk="1" latinLnBrk="0" hangingPunct="1">
        <a:defRPr sz="1765" kern="1200">
          <a:solidFill>
            <a:schemeClr val="tx1"/>
          </a:solidFill>
          <a:latin typeface="+mn-lt"/>
          <a:ea typeface="+mn-ea"/>
          <a:cs typeface="+mn-cs"/>
        </a:defRPr>
      </a:lvl3pPr>
      <a:lvl4pPr marL="1371441" algn="l" defTabSz="914293" rtl="0" eaLnBrk="1" latinLnBrk="0" hangingPunct="1">
        <a:defRPr sz="1765" kern="1200">
          <a:solidFill>
            <a:schemeClr val="tx1"/>
          </a:solidFill>
          <a:latin typeface="+mn-lt"/>
          <a:ea typeface="+mn-ea"/>
          <a:cs typeface="+mn-cs"/>
        </a:defRPr>
      </a:lvl4pPr>
      <a:lvl5pPr marL="1828587" algn="l" defTabSz="914293" rtl="0" eaLnBrk="1" latinLnBrk="0" hangingPunct="1">
        <a:defRPr sz="1765" kern="1200">
          <a:solidFill>
            <a:schemeClr val="tx1"/>
          </a:solidFill>
          <a:latin typeface="+mn-lt"/>
          <a:ea typeface="+mn-ea"/>
          <a:cs typeface="+mn-cs"/>
        </a:defRPr>
      </a:lvl5pPr>
      <a:lvl6pPr marL="2285736" algn="l" defTabSz="914293" rtl="0" eaLnBrk="1" latinLnBrk="0" hangingPunct="1">
        <a:defRPr sz="1765" kern="1200">
          <a:solidFill>
            <a:schemeClr val="tx1"/>
          </a:solidFill>
          <a:latin typeface="+mn-lt"/>
          <a:ea typeface="+mn-ea"/>
          <a:cs typeface="+mn-cs"/>
        </a:defRPr>
      </a:lvl6pPr>
      <a:lvl7pPr marL="2742881" algn="l" defTabSz="914293" rtl="0" eaLnBrk="1" latinLnBrk="0" hangingPunct="1">
        <a:defRPr sz="1765" kern="1200">
          <a:solidFill>
            <a:schemeClr val="tx1"/>
          </a:solidFill>
          <a:latin typeface="+mn-lt"/>
          <a:ea typeface="+mn-ea"/>
          <a:cs typeface="+mn-cs"/>
        </a:defRPr>
      </a:lvl7pPr>
      <a:lvl8pPr marL="3200029" algn="l" defTabSz="914293" rtl="0" eaLnBrk="1" latinLnBrk="0" hangingPunct="1">
        <a:defRPr sz="1765" kern="1200">
          <a:solidFill>
            <a:schemeClr val="tx1"/>
          </a:solidFill>
          <a:latin typeface="+mn-lt"/>
          <a:ea typeface="+mn-ea"/>
          <a:cs typeface="+mn-cs"/>
        </a:defRPr>
      </a:lvl8pPr>
      <a:lvl9pPr marL="3657176" algn="l" defTabSz="914293"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9"/>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19"/>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1461625711"/>
      </p:ext>
    </p:extLst>
  </p:cSld>
  <p:clrMap bg1="dk1" tx1="lt1" bg2="dk2" tx2="lt2" accent1="accent1" accent2="accent2" accent3="accent3" accent4="accent4" accent5="accent5" accent6="accent6" hlink="hlink" folHlink="folHlink"/>
  <p:sldLayoutIdLst>
    <p:sldLayoutId id="2147483717" r:id="rId1"/>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 id="2147483730" r:id="rId14"/>
    <p:sldLayoutId id="2147483731" r:id="rId15"/>
    <p:sldLayoutId id="2147483732" r:id="rId16"/>
    <p:sldLayoutId id="2147483733" r:id="rId17"/>
  </p:sldLayoutIdLst>
  <p:transition spd="slow">
    <p:fade/>
  </p:transition>
  <p:txStyles>
    <p:titleStyle>
      <a:lvl1pPr algn="l" defTabSz="914293"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18" marR="0" indent="-33611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46" marR="0" indent="-23652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275"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8354"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2432"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4307"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456"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602"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750"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93" rtl="0" eaLnBrk="1" latinLnBrk="0" hangingPunct="1">
        <a:defRPr sz="1765" kern="1200">
          <a:solidFill>
            <a:schemeClr val="tx1"/>
          </a:solidFill>
          <a:latin typeface="+mn-lt"/>
          <a:ea typeface="+mn-ea"/>
          <a:cs typeface="+mn-cs"/>
        </a:defRPr>
      </a:lvl1pPr>
      <a:lvl2pPr marL="457147" algn="l" defTabSz="914293" rtl="0" eaLnBrk="1" latinLnBrk="0" hangingPunct="1">
        <a:defRPr sz="1765" kern="1200">
          <a:solidFill>
            <a:schemeClr val="tx1"/>
          </a:solidFill>
          <a:latin typeface="+mn-lt"/>
          <a:ea typeface="+mn-ea"/>
          <a:cs typeface="+mn-cs"/>
        </a:defRPr>
      </a:lvl2pPr>
      <a:lvl3pPr marL="914293" algn="l" defTabSz="914293" rtl="0" eaLnBrk="1" latinLnBrk="0" hangingPunct="1">
        <a:defRPr sz="1765" kern="1200">
          <a:solidFill>
            <a:schemeClr val="tx1"/>
          </a:solidFill>
          <a:latin typeface="+mn-lt"/>
          <a:ea typeface="+mn-ea"/>
          <a:cs typeface="+mn-cs"/>
        </a:defRPr>
      </a:lvl3pPr>
      <a:lvl4pPr marL="1371441" algn="l" defTabSz="914293" rtl="0" eaLnBrk="1" latinLnBrk="0" hangingPunct="1">
        <a:defRPr sz="1765" kern="1200">
          <a:solidFill>
            <a:schemeClr val="tx1"/>
          </a:solidFill>
          <a:latin typeface="+mn-lt"/>
          <a:ea typeface="+mn-ea"/>
          <a:cs typeface="+mn-cs"/>
        </a:defRPr>
      </a:lvl4pPr>
      <a:lvl5pPr marL="1828587" algn="l" defTabSz="914293" rtl="0" eaLnBrk="1" latinLnBrk="0" hangingPunct="1">
        <a:defRPr sz="1765" kern="1200">
          <a:solidFill>
            <a:schemeClr val="tx1"/>
          </a:solidFill>
          <a:latin typeface="+mn-lt"/>
          <a:ea typeface="+mn-ea"/>
          <a:cs typeface="+mn-cs"/>
        </a:defRPr>
      </a:lvl5pPr>
      <a:lvl6pPr marL="2285736" algn="l" defTabSz="914293" rtl="0" eaLnBrk="1" latinLnBrk="0" hangingPunct="1">
        <a:defRPr sz="1765" kern="1200">
          <a:solidFill>
            <a:schemeClr val="tx1"/>
          </a:solidFill>
          <a:latin typeface="+mn-lt"/>
          <a:ea typeface="+mn-ea"/>
          <a:cs typeface="+mn-cs"/>
        </a:defRPr>
      </a:lvl6pPr>
      <a:lvl7pPr marL="2742881" algn="l" defTabSz="914293" rtl="0" eaLnBrk="1" latinLnBrk="0" hangingPunct="1">
        <a:defRPr sz="1765" kern="1200">
          <a:solidFill>
            <a:schemeClr val="tx1"/>
          </a:solidFill>
          <a:latin typeface="+mn-lt"/>
          <a:ea typeface="+mn-ea"/>
          <a:cs typeface="+mn-cs"/>
        </a:defRPr>
      </a:lvl7pPr>
      <a:lvl8pPr marL="3200029" algn="l" defTabSz="914293" rtl="0" eaLnBrk="1" latinLnBrk="0" hangingPunct="1">
        <a:defRPr sz="1765" kern="1200">
          <a:solidFill>
            <a:schemeClr val="tx1"/>
          </a:solidFill>
          <a:latin typeface="+mn-lt"/>
          <a:ea typeface="+mn-ea"/>
          <a:cs typeface="+mn-cs"/>
        </a:defRPr>
      </a:lvl8pPr>
      <a:lvl9pPr marL="3657176" algn="l" defTabSz="914293"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7" name="Rectangle 1025"/>
          <p:cNvSpPr>
            <a:spLocks noGrp="1" noChangeArrowheads="1"/>
          </p:cNvSpPr>
          <p:nvPr>
            <p:ph type="body" idx="1"/>
          </p:nvPr>
        </p:nvSpPr>
        <p:spPr>
          <a:xfrm>
            <a:off x="609600" y="1371600"/>
            <a:ext cx="10972800" cy="4495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28" name="Rectangle 1026"/>
          <p:cNvSpPr>
            <a:spLocks noGrp="1" noChangeArrowheads="1"/>
          </p:cNvSpPr>
          <p:nvPr>
            <p:ph type="title"/>
          </p:nvPr>
        </p:nvSpPr>
        <p:spPr>
          <a:xfrm>
            <a:off x="609600" y="304800"/>
            <a:ext cx="10972800" cy="762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spTree>
    <p:extLst>
      <p:ext uri="{BB962C8B-B14F-4D97-AF65-F5344CB8AC3E}">
        <p14:creationId xmlns:p14="http://schemas.microsoft.com/office/powerpoint/2010/main" val="624918792"/>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2" r:id="rId7"/>
    <p:sldLayoutId id="2147483743" r:id="rId8"/>
    <p:sldLayoutId id="2147483744" r:id="rId9"/>
    <p:sldLayoutId id="2147483745" r:id="rId10"/>
    <p:sldLayoutId id="2147483746" r:id="rId11"/>
    <p:sldLayoutId id="2147483747" r:id="rId12"/>
    <p:sldLayoutId id="2147483748" r:id="rId13"/>
    <p:sldLayoutId id="2147483749" r:id="rId14"/>
  </p:sldLayoutIdLst>
  <p:transition>
    <p:fade/>
  </p:transition>
  <p:hf hdr="0" ftr="0" dt="0"/>
  <p:txStyles>
    <p:titleStyle>
      <a:lvl1pPr marL="0" indent="0" algn="ctr" defTabSz="-18494452" rtl="0" eaLnBrk="1" fontAlgn="base" hangingPunct="1">
        <a:spcBef>
          <a:spcPct val="0"/>
        </a:spcBef>
        <a:spcAft>
          <a:spcPct val="0"/>
        </a:spcAft>
        <a:defRPr lang="en-US" sz="3866" b="1" dirty="0" smtClean="0">
          <a:solidFill>
            <a:schemeClr val="tx2"/>
          </a:solidFill>
          <a:latin typeface="Calibri"/>
          <a:ea typeface="+mj-ea"/>
          <a:cs typeface="Segoe UI" pitchFamily="34" charset="0"/>
        </a:defRPr>
      </a:lvl1pPr>
      <a:lvl2pPr marL="457124" indent="-457124" algn="ctr" defTabSz="-18494452" rtl="0" eaLnBrk="1" fontAlgn="base" hangingPunct="1">
        <a:spcBef>
          <a:spcPct val="0"/>
        </a:spcBef>
        <a:spcAft>
          <a:spcPct val="0"/>
        </a:spcAft>
        <a:defRPr sz="3733" b="1">
          <a:solidFill>
            <a:schemeClr val="tx2"/>
          </a:solidFill>
          <a:latin typeface="Myriad Pro" pitchFamily="34" charset="0"/>
          <a:cs typeface="Segoe UI" pitchFamily="34" charset="0"/>
        </a:defRPr>
      </a:lvl2pPr>
      <a:lvl3pPr marL="457124" indent="-457124" algn="ctr" defTabSz="-18494452" rtl="0" eaLnBrk="1" fontAlgn="base" hangingPunct="1">
        <a:spcBef>
          <a:spcPct val="0"/>
        </a:spcBef>
        <a:spcAft>
          <a:spcPct val="0"/>
        </a:spcAft>
        <a:defRPr sz="3733" b="1">
          <a:solidFill>
            <a:schemeClr val="tx2"/>
          </a:solidFill>
          <a:latin typeface="Myriad Pro" pitchFamily="34" charset="0"/>
          <a:cs typeface="Segoe UI" pitchFamily="34" charset="0"/>
        </a:defRPr>
      </a:lvl3pPr>
      <a:lvl4pPr marL="457124" indent="-457124" algn="ctr" defTabSz="-18494452" rtl="0" eaLnBrk="1" fontAlgn="base" hangingPunct="1">
        <a:spcBef>
          <a:spcPct val="0"/>
        </a:spcBef>
        <a:spcAft>
          <a:spcPct val="0"/>
        </a:spcAft>
        <a:defRPr sz="3733" b="1">
          <a:solidFill>
            <a:schemeClr val="tx2"/>
          </a:solidFill>
          <a:latin typeface="Myriad Pro" pitchFamily="34" charset="0"/>
          <a:cs typeface="Segoe UI" pitchFamily="34" charset="0"/>
        </a:defRPr>
      </a:lvl4pPr>
      <a:lvl5pPr marL="457124" indent="-457124" algn="ctr" defTabSz="-18494452" rtl="0" eaLnBrk="1" fontAlgn="base" hangingPunct="1">
        <a:spcBef>
          <a:spcPct val="0"/>
        </a:spcBef>
        <a:spcAft>
          <a:spcPct val="0"/>
        </a:spcAft>
        <a:defRPr sz="3733" b="1">
          <a:solidFill>
            <a:schemeClr val="tx2"/>
          </a:solidFill>
          <a:latin typeface="Myriad Pro" pitchFamily="34" charset="0"/>
          <a:cs typeface="Segoe UI" pitchFamily="34" charset="0"/>
        </a:defRPr>
      </a:lvl5pPr>
      <a:lvl6pPr marL="609498" algn="l" eaLnBrk="1" fontAlgn="base" hangingPunct="1">
        <a:spcBef>
          <a:spcPct val="0"/>
        </a:spcBef>
        <a:spcAft>
          <a:spcPct val="0"/>
        </a:spcAft>
        <a:defRPr sz="3733" b="1">
          <a:solidFill>
            <a:schemeClr val="tx2">
              <a:alpha val="100000"/>
            </a:schemeClr>
          </a:solidFill>
          <a:latin typeface="Verdana"/>
        </a:defRPr>
      </a:lvl6pPr>
      <a:lvl7pPr marL="1218996" algn="l" eaLnBrk="1" fontAlgn="base" hangingPunct="1">
        <a:spcBef>
          <a:spcPct val="0"/>
        </a:spcBef>
        <a:spcAft>
          <a:spcPct val="0"/>
        </a:spcAft>
        <a:defRPr sz="3733" b="1">
          <a:solidFill>
            <a:schemeClr val="tx2">
              <a:alpha val="100000"/>
            </a:schemeClr>
          </a:solidFill>
          <a:latin typeface="Verdana"/>
        </a:defRPr>
      </a:lvl7pPr>
      <a:lvl8pPr marL="1828494" algn="l" eaLnBrk="1" fontAlgn="base" hangingPunct="1">
        <a:spcBef>
          <a:spcPct val="0"/>
        </a:spcBef>
        <a:spcAft>
          <a:spcPct val="0"/>
        </a:spcAft>
        <a:defRPr sz="3733" b="1">
          <a:solidFill>
            <a:schemeClr val="tx2">
              <a:alpha val="100000"/>
            </a:schemeClr>
          </a:solidFill>
          <a:latin typeface="Verdana"/>
        </a:defRPr>
      </a:lvl8pPr>
      <a:lvl9pPr marL="2437991" algn="l" eaLnBrk="1" fontAlgn="base" hangingPunct="1">
        <a:spcBef>
          <a:spcPct val="0"/>
        </a:spcBef>
        <a:spcAft>
          <a:spcPct val="0"/>
        </a:spcAft>
        <a:defRPr sz="3733" b="1">
          <a:solidFill>
            <a:schemeClr val="tx2">
              <a:alpha val="100000"/>
            </a:schemeClr>
          </a:solidFill>
          <a:latin typeface="Verdana"/>
        </a:defRPr>
      </a:lvl9pPr>
    </p:titleStyle>
    <p:bodyStyle>
      <a:lvl1pPr marL="457124" indent="-457124" algn="l" defTabSz="-18494452" rtl="0" eaLnBrk="1" fontAlgn="base" hangingPunct="1">
        <a:spcBef>
          <a:spcPct val="20000"/>
        </a:spcBef>
        <a:spcAft>
          <a:spcPct val="0"/>
        </a:spcAft>
        <a:buFont typeface="Wingdings" pitchFamily="2" charset="2"/>
        <a:buChar char="§"/>
        <a:defRPr sz="2800" b="1">
          <a:solidFill>
            <a:schemeClr val="tx1"/>
          </a:solidFill>
          <a:latin typeface="Calibri" pitchFamily="34" charset="0"/>
          <a:ea typeface="+mn-ea"/>
          <a:cs typeface="Segoe UI" pitchFamily="34" charset="0"/>
        </a:defRPr>
      </a:lvl1pPr>
      <a:lvl2pPr marL="990434" indent="-380936" algn="l" defTabSz="-18494452" rtl="0" eaLnBrk="1" fontAlgn="base" hangingPunct="1">
        <a:spcBef>
          <a:spcPct val="20000"/>
        </a:spcBef>
        <a:spcAft>
          <a:spcPct val="0"/>
        </a:spcAft>
        <a:buSzPct val="50000"/>
        <a:buFont typeface="Wingdings" pitchFamily="2" charset="2"/>
        <a:buChar char="o"/>
        <a:defRPr sz="2533">
          <a:solidFill>
            <a:schemeClr val="tx1"/>
          </a:solidFill>
          <a:latin typeface="Calibri Light" pitchFamily="34" charset="0"/>
          <a:cs typeface="Segoe UI" pitchFamily="34" charset="0"/>
        </a:defRPr>
      </a:lvl2pPr>
      <a:lvl3pPr marL="1523745" indent="-304749" algn="l" defTabSz="-18494452" rtl="0" eaLnBrk="1" fontAlgn="base" hangingPunct="1">
        <a:spcBef>
          <a:spcPct val="20000"/>
        </a:spcBef>
        <a:spcAft>
          <a:spcPct val="0"/>
        </a:spcAft>
        <a:buSzPct val="50000"/>
        <a:buFont typeface="Wingdings" pitchFamily="2" charset="2"/>
        <a:buChar char="o"/>
        <a:defRPr sz="2266">
          <a:solidFill>
            <a:schemeClr val="tx1"/>
          </a:solidFill>
          <a:latin typeface="Calibri Light" pitchFamily="34" charset="0"/>
          <a:cs typeface="Segoe UI" pitchFamily="34" charset="0"/>
        </a:defRPr>
      </a:lvl3pPr>
      <a:lvl4pPr marL="2133243" indent="-304749" algn="l" defTabSz="-18494452" rtl="0" eaLnBrk="1" fontAlgn="base" hangingPunct="1">
        <a:spcBef>
          <a:spcPct val="20000"/>
        </a:spcBef>
        <a:spcAft>
          <a:spcPct val="0"/>
        </a:spcAft>
        <a:buSzPct val="50000"/>
        <a:buFont typeface="Wingdings" pitchFamily="2" charset="2"/>
        <a:buChar char="o"/>
        <a:defRPr sz="2000">
          <a:solidFill>
            <a:schemeClr val="tx1"/>
          </a:solidFill>
          <a:latin typeface="Calibri Light" pitchFamily="34" charset="0"/>
          <a:cs typeface="Segoe UI" pitchFamily="34" charset="0"/>
        </a:defRPr>
      </a:lvl4pPr>
      <a:lvl5pPr marL="2742740" indent="-304749" algn="l" defTabSz="-18494452" rtl="0" eaLnBrk="1" fontAlgn="base" hangingPunct="1">
        <a:spcBef>
          <a:spcPct val="20000"/>
        </a:spcBef>
        <a:spcAft>
          <a:spcPct val="0"/>
        </a:spcAft>
        <a:buSzPct val="50000"/>
        <a:buFont typeface="Wingdings" pitchFamily="2" charset="2"/>
        <a:buChar char="o"/>
        <a:defRPr sz="1733">
          <a:solidFill>
            <a:schemeClr val="tx1"/>
          </a:solidFill>
          <a:latin typeface="Calibri Light" pitchFamily="34" charset="0"/>
          <a:cs typeface="Segoe UI" pitchFamily="34" charset="0"/>
        </a:defRPr>
      </a:lvl5pPr>
      <a:lvl6pPr marL="3352239" indent="-304749" algn="l" eaLnBrk="1" fontAlgn="base" hangingPunct="1">
        <a:spcBef>
          <a:spcPct val="20000"/>
        </a:spcBef>
        <a:spcAft>
          <a:spcPct val="0"/>
        </a:spcAft>
        <a:buClr>
          <a:schemeClr val="accent1">
            <a:alpha val="100000"/>
          </a:schemeClr>
        </a:buClr>
        <a:buFont typeface="Wingdings"/>
        <a:buChar char=""/>
        <a:defRPr sz="1866" b="1">
          <a:solidFill>
            <a:schemeClr val="tx1">
              <a:alpha val="100000"/>
            </a:schemeClr>
          </a:solidFill>
          <a:latin typeface="+mn-lt"/>
        </a:defRPr>
      </a:lvl6pPr>
      <a:lvl7pPr marL="3961736" indent="-304749" algn="l" eaLnBrk="1" fontAlgn="base" hangingPunct="1">
        <a:spcBef>
          <a:spcPct val="20000"/>
        </a:spcBef>
        <a:spcAft>
          <a:spcPct val="0"/>
        </a:spcAft>
        <a:buClr>
          <a:schemeClr val="accent1">
            <a:alpha val="100000"/>
          </a:schemeClr>
        </a:buClr>
        <a:buFont typeface="Wingdings"/>
        <a:buChar char=""/>
        <a:defRPr sz="1866" b="1">
          <a:solidFill>
            <a:schemeClr val="tx1">
              <a:alpha val="100000"/>
            </a:schemeClr>
          </a:solidFill>
          <a:latin typeface="+mn-lt"/>
        </a:defRPr>
      </a:lvl7pPr>
      <a:lvl8pPr marL="4571234" indent="-304749" algn="l" eaLnBrk="1" fontAlgn="base" hangingPunct="1">
        <a:spcBef>
          <a:spcPct val="20000"/>
        </a:spcBef>
        <a:spcAft>
          <a:spcPct val="0"/>
        </a:spcAft>
        <a:buClr>
          <a:schemeClr val="accent1">
            <a:alpha val="100000"/>
          </a:schemeClr>
        </a:buClr>
        <a:buFont typeface="Wingdings"/>
        <a:buChar char=""/>
        <a:defRPr sz="1866" b="1">
          <a:solidFill>
            <a:schemeClr val="tx1">
              <a:alpha val="100000"/>
            </a:schemeClr>
          </a:solidFill>
          <a:latin typeface="+mn-lt"/>
        </a:defRPr>
      </a:lvl8pPr>
      <a:lvl9pPr marL="5180732" indent="-304749" algn="l" eaLnBrk="1" fontAlgn="base" hangingPunct="1">
        <a:spcBef>
          <a:spcPct val="20000"/>
        </a:spcBef>
        <a:spcAft>
          <a:spcPct val="0"/>
        </a:spcAft>
        <a:buClr>
          <a:schemeClr val="accent1">
            <a:alpha val="100000"/>
          </a:schemeClr>
        </a:buClr>
        <a:buFont typeface="Wingdings"/>
        <a:buChar char=""/>
        <a:defRPr sz="1866" b="1">
          <a:solidFill>
            <a:schemeClr val="tx1">
              <a:alpha val="100000"/>
            </a:schemeClr>
          </a:solidFill>
          <a:latin typeface="+mn-lt"/>
        </a:defRPr>
      </a:lvl9pPr>
    </p:bodyStyle>
    <p:otherStyle>
      <a:lvl1pPr algn="l" eaLnBrk="1" fontAlgn="base" hangingPunct="1">
        <a:spcBef>
          <a:spcPct val="0"/>
        </a:spcBef>
        <a:spcAft>
          <a:spcPct val="0"/>
        </a:spcAft>
        <a:defRPr>
          <a:solidFill>
            <a:schemeClr val="tx1">
              <a:alpha val="100000"/>
            </a:schemeClr>
          </a:solidFill>
          <a:latin typeface="Arial"/>
        </a:defRPr>
      </a:lvl1pPr>
      <a:lvl2pPr marL="609498" algn="l" eaLnBrk="1" fontAlgn="base" hangingPunct="1">
        <a:spcBef>
          <a:spcPct val="0"/>
        </a:spcBef>
        <a:spcAft>
          <a:spcPct val="0"/>
        </a:spcAft>
        <a:defRPr>
          <a:solidFill>
            <a:schemeClr val="tx1">
              <a:alpha val="100000"/>
            </a:schemeClr>
          </a:solidFill>
          <a:latin typeface="Arial"/>
        </a:defRPr>
      </a:lvl2pPr>
      <a:lvl3pPr marL="1218996" algn="l" eaLnBrk="1" fontAlgn="base" hangingPunct="1">
        <a:spcBef>
          <a:spcPct val="0"/>
        </a:spcBef>
        <a:spcAft>
          <a:spcPct val="0"/>
        </a:spcAft>
        <a:defRPr>
          <a:solidFill>
            <a:schemeClr val="tx1">
              <a:alpha val="100000"/>
            </a:schemeClr>
          </a:solidFill>
          <a:latin typeface="Arial"/>
        </a:defRPr>
      </a:lvl3pPr>
      <a:lvl4pPr marL="1828494" algn="l" eaLnBrk="1" fontAlgn="base" hangingPunct="1">
        <a:spcBef>
          <a:spcPct val="0"/>
        </a:spcBef>
        <a:spcAft>
          <a:spcPct val="0"/>
        </a:spcAft>
        <a:defRPr>
          <a:solidFill>
            <a:schemeClr val="tx1">
              <a:alpha val="100000"/>
            </a:schemeClr>
          </a:solidFill>
          <a:latin typeface="Arial"/>
        </a:defRPr>
      </a:lvl4pPr>
      <a:lvl5pPr marL="2437991" algn="l" eaLnBrk="1" fontAlgn="base" hangingPunct="1">
        <a:spcBef>
          <a:spcPct val="0"/>
        </a:spcBef>
        <a:spcAft>
          <a:spcPct val="0"/>
        </a:spcAft>
        <a:defRPr>
          <a:solidFill>
            <a:schemeClr val="tx1">
              <a:alpha val="100000"/>
            </a:schemeClr>
          </a:solidFill>
          <a:latin typeface="Arial"/>
        </a:defRPr>
      </a:lvl5pPr>
      <a:lvl6pPr marL="3047489" algn="l" eaLnBrk="1" fontAlgn="base" hangingPunct="1">
        <a:spcBef>
          <a:spcPct val="0"/>
        </a:spcBef>
        <a:spcAft>
          <a:spcPct val="0"/>
        </a:spcAft>
        <a:defRPr>
          <a:solidFill>
            <a:schemeClr val="tx1">
              <a:alpha val="100000"/>
            </a:schemeClr>
          </a:solidFill>
          <a:latin typeface="Arial"/>
        </a:defRPr>
      </a:lvl6pPr>
      <a:lvl7pPr marL="3656988" algn="l" eaLnBrk="1" fontAlgn="base" hangingPunct="1">
        <a:spcBef>
          <a:spcPct val="0"/>
        </a:spcBef>
        <a:spcAft>
          <a:spcPct val="0"/>
        </a:spcAft>
        <a:defRPr>
          <a:solidFill>
            <a:schemeClr val="tx1">
              <a:alpha val="100000"/>
            </a:schemeClr>
          </a:solidFill>
          <a:latin typeface="Arial"/>
        </a:defRPr>
      </a:lvl7pPr>
      <a:lvl8pPr marL="4266485" algn="l" eaLnBrk="1" fontAlgn="base" hangingPunct="1">
        <a:spcBef>
          <a:spcPct val="0"/>
        </a:spcBef>
        <a:spcAft>
          <a:spcPct val="0"/>
        </a:spcAft>
        <a:defRPr>
          <a:solidFill>
            <a:schemeClr val="tx1">
              <a:alpha val="100000"/>
            </a:schemeClr>
          </a:solidFill>
          <a:latin typeface="Arial"/>
        </a:defRPr>
      </a:lvl8pPr>
      <a:lvl9pPr marL="4875983" algn="l" eaLnBrk="1" fontAlgn="base" hangingPunct="1">
        <a:spcBef>
          <a:spcPct val="0"/>
        </a:spcBef>
        <a:spcAft>
          <a:spcPct val="0"/>
        </a:spcAft>
        <a:defRPr>
          <a:solidFill>
            <a:schemeClr val="tx1">
              <a:alpha val="100000"/>
            </a:schemeClr>
          </a:solidFill>
          <a:latin typeface="Arial"/>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1C408F-DF0D-4580-9F48-C473147CA8AF}" type="datetimeFigureOut">
              <a:rPr lang="en-US" smtClean="0"/>
              <a:t>4/15/2016</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9C7F138-B6DE-49F8-9AAB-9C26D2D7516F}" type="slidenum">
              <a:rPr lang="en-US" smtClean="0"/>
              <a:t>‹#›</a:t>
            </a:fld>
            <a:endParaRPr lang="en-US"/>
          </a:p>
        </p:txBody>
      </p:sp>
    </p:spTree>
    <p:extLst>
      <p:ext uri="{BB962C8B-B14F-4D97-AF65-F5344CB8AC3E}">
        <p14:creationId xmlns:p14="http://schemas.microsoft.com/office/powerpoint/2010/main" val="4211006045"/>
      </p:ext>
    </p:extLst>
  </p:cSld>
  <p:clrMap bg1="lt1" tx1="dk1" bg2="lt2" tx2="dk2" accent1="accent1" accent2="accent2" accent3="accent3" accent4="accent4" accent5="accent5" accent6="accent6" hlink="hlink" folHlink="folHlink"/>
  <p:sldLayoutIdLst>
    <p:sldLayoutId id="2147483752" r:id="rId1"/>
    <p:sldLayoutId id="2147483753" r:id="rId2"/>
    <p:sldLayoutId id="2147483754" r:id="rId3"/>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50" y="228602"/>
            <a:ext cx="11151917" cy="747897"/>
          </a:xfrm>
          <a:prstGeom prst="rect">
            <a:avLst/>
          </a:prstGeom>
        </p:spPr>
        <p:txBody>
          <a:bodyPr vert="horz" wrap="square" lIns="0" tIns="0" rIns="0" bIns="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520837" y="1447802"/>
            <a:ext cx="11155094" cy="2055947"/>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7040343"/>
      </p:ext>
    </p:extLst>
  </p:cSld>
  <p:clrMap bg1="lt1" tx1="dk1" bg2="lt2" tx2="dk2" accent1="accent1" accent2="accent2" accent3="accent3" accent4="accent4" accent5="accent5" accent6="accent6" hlink="hlink" folHlink="folHlink"/>
  <p:sldLayoutIdLst>
    <p:sldLayoutId id="2147483764" r:id="rId1"/>
    <p:sldLayoutId id="2147483765" r:id="rId2"/>
    <p:sldLayoutId id="2147483766" r:id="rId3"/>
    <p:sldLayoutId id="2147483767" r:id="rId4"/>
    <p:sldLayoutId id="2147483768" r:id="rId5"/>
    <p:sldLayoutId id="2147483769" r:id="rId6"/>
    <p:sldLayoutId id="2147483770" r:id="rId7"/>
    <p:sldLayoutId id="2147483771" r:id="rId8"/>
    <p:sldLayoutId id="2147483772" r:id="rId9"/>
    <p:sldLayoutId id="2147483773" r:id="rId10"/>
    <p:sldLayoutId id="2147483774" r:id="rId11"/>
    <p:sldLayoutId id="2147483775" r:id="rId12"/>
    <p:sldLayoutId id="2147483776" r:id="rId13"/>
    <p:sldLayoutId id="2147483777" r:id="rId14"/>
    <p:sldLayoutId id="2147483778" r:id="rId15"/>
    <p:sldLayoutId id="2147483779" r:id="rId16"/>
    <p:sldLayoutId id="2147483780" r:id="rId17"/>
    <p:sldLayoutId id="2147483781" r:id="rId18"/>
    <p:sldLayoutId id="2147483782" r:id="rId19"/>
    <p:sldLayoutId id="2147483783" r:id="rId20"/>
    <p:sldLayoutId id="2147483784" r:id="rId21"/>
    <p:sldLayoutId id="2147483785" r:id="rId22"/>
    <p:sldLayoutId id="2147483786" r:id="rId23"/>
    <p:sldLayoutId id="2147483787" r:id="rId24"/>
    <p:sldLayoutId id="2147483788" r:id="rId25"/>
    <p:sldLayoutId id="2147483789" r:id="rId26"/>
    <p:sldLayoutId id="2147483790" r:id="rId27"/>
    <p:sldLayoutId id="2147483791" r:id="rId28"/>
    <p:sldLayoutId id="2147483792" r:id="rId29"/>
    <p:sldLayoutId id="2147483793" r:id="rId30"/>
  </p:sldLayoutIdLst>
  <p:transition>
    <p:fade/>
  </p:transition>
  <p:hf hdr="0" ftr="0" dt="0"/>
  <p:txStyles>
    <p:titleStyle>
      <a:lvl1pPr algn="l" defTabSz="912847" rtl="0" eaLnBrk="1" latinLnBrk="0" hangingPunct="1">
        <a:lnSpc>
          <a:spcPct val="90000"/>
        </a:lnSpc>
        <a:spcBef>
          <a:spcPct val="0"/>
        </a:spcBef>
        <a:buNone/>
        <a:defRPr lang="en-US" sz="5499"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162" marR="0" indent="-339162" algn="l" defTabSz="912847" rtl="0" eaLnBrk="1" fontAlgn="auto" latinLnBrk="0" hangingPunct="1">
        <a:lnSpc>
          <a:spcPct val="90000"/>
        </a:lnSpc>
        <a:spcBef>
          <a:spcPct val="20000"/>
        </a:spcBef>
        <a:spcAft>
          <a:spcPts val="0"/>
        </a:spcAft>
        <a:buClrTx/>
        <a:buSzPct val="80000"/>
        <a:buFont typeface="Arial" pitchFamily="34" charset="0"/>
        <a:buChar char="•"/>
        <a:tabLst/>
        <a:defRPr sz="3600" kern="1200" spc="-71" baseline="0">
          <a:gradFill>
            <a:gsLst>
              <a:gs pos="1250">
                <a:schemeClr val="bg2"/>
              </a:gs>
              <a:gs pos="100000">
                <a:schemeClr val="bg2"/>
              </a:gs>
            </a:gsLst>
            <a:lin ang="5400000" scaled="0"/>
          </a:gradFill>
          <a:latin typeface="+mj-lt"/>
          <a:ea typeface="+mn-ea"/>
          <a:cs typeface="+mn-cs"/>
        </a:defRPr>
      </a:lvl1pPr>
      <a:lvl2pPr marL="572137" marR="0" indent="-232976" algn="l" defTabSz="912847"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7189" marR="0" indent="-225050" algn="l" defTabSz="912847" rtl="0" eaLnBrk="1" fontAlgn="auto" latinLnBrk="0" hangingPunct="1">
        <a:lnSpc>
          <a:spcPct val="90000"/>
        </a:lnSpc>
        <a:spcBef>
          <a:spcPct val="20000"/>
        </a:spcBef>
        <a:spcAft>
          <a:spcPts val="0"/>
        </a:spcAft>
        <a:buClrTx/>
        <a:buSzPct val="90000"/>
        <a:buFont typeface="Wingdings" pitchFamily="2" charset="2"/>
        <a:buChar char=""/>
        <a:tabLst>
          <a:tab pos="797189" algn="l"/>
        </a:tabLst>
        <a:defRPr sz="2400" kern="1200" spc="0" baseline="0">
          <a:gradFill>
            <a:gsLst>
              <a:gs pos="1250">
                <a:schemeClr val="bg2"/>
              </a:gs>
              <a:gs pos="100000">
                <a:schemeClr val="bg2"/>
              </a:gs>
            </a:gsLst>
            <a:lin ang="5400000" scaled="0"/>
          </a:gradFill>
          <a:latin typeface="+mn-lt"/>
          <a:ea typeface="+mn-ea"/>
          <a:cs typeface="+mn-cs"/>
        </a:defRPr>
      </a:lvl3pPr>
      <a:lvl4pPr marL="1028580" marR="0" indent="-231390" algn="l" defTabSz="912847"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3630" marR="0" indent="-225050" algn="l" defTabSz="912847" rtl="0" eaLnBrk="1" fontAlgn="auto" latinLnBrk="0" hangingPunct="1">
        <a:lnSpc>
          <a:spcPct val="90000"/>
        </a:lnSpc>
        <a:spcBef>
          <a:spcPct val="20000"/>
        </a:spcBef>
        <a:spcAft>
          <a:spcPts val="0"/>
        </a:spcAft>
        <a:buClrTx/>
        <a:buSzPct val="90000"/>
        <a:buFont typeface="Wingdings" pitchFamily="2" charset="2"/>
        <a:buChar char=""/>
        <a:tabLst>
          <a:tab pos="1253630" algn="l"/>
        </a:tabLst>
        <a:defRPr sz="2000" kern="1200" spc="0" baseline="0">
          <a:gradFill>
            <a:gsLst>
              <a:gs pos="1250">
                <a:schemeClr val="bg2"/>
              </a:gs>
              <a:gs pos="100000">
                <a:schemeClr val="bg2"/>
              </a:gs>
            </a:gsLst>
            <a:lin ang="5400000" scaled="0"/>
          </a:gradFill>
          <a:latin typeface="+mn-lt"/>
          <a:ea typeface="+mn-ea"/>
          <a:cs typeface="+mn-cs"/>
        </a:defRPr>
      </a:lvl5pPr>
      <a:lvl6pPr marL="2510329" indent="-228212" algn="l" defTabSz="91284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6752" indent="-228212" algn="l" defTabSz="91284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3175" indent="-228212" algn="l" defTabSz="91284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79599" indent="-228212" algn="l" defTabSz="91284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2847" rtl="0" eaLnBrk="1" latinLnBrk="0" hangingPunct="1">
        <a:defRPr sz="1900" kern="1200">
          <a:solidFill>
            <a:schemeClr val="tx1"/>
          </a:solidFill>
          <a:latin typeface="+mn-lt"/>
          <a:ea typeface="+mn-ea"/>
          <a:cs typeface="+mn-cs"/>
        </a:defRPr>
      </a:lvl1pPr>
      <a:lvl2pPr marL="456424" algn="l" defTabSz="912847" rtl="0" eaLnBrk="1" latinLnBrk="0" hangingPunct="1">
        <a:defRPr sz="1900" kern="1200">
          <a:solidFill>
            <a:schemeClr val="tx1"/>
          </a:solidFill>
          <a:latin typeface="+mn-lt"/>
          <a:ea typeface="+mn-ea"/>
          <a:cs typeface="+mn-cs"/>
        </a:defRPr>
      </a:lvl2pPr>
      <a:lvl3pPr marL="912847" algn="l" defTabSz="912847" rtl="0" eaLnBrk="1" latinLnBrk="0" hangingPunct="1">
        <a:defRPr sz="1900" kern="1200">
          <a:solidFill>
            <a:schemeClr val="tx1"/>
          </a:solidFill>
          <a:latin typeface="+mn-lt"/>
          <a:ea typeface="+mn-ea"/>
          <a:cs typeface="+mn-cs"/>
        </a:defRPr>
      </a:lvl3pPr>
      <a:lvl4pPr marL="1369270" algn="l" defTabSz="912847" rtl="0" eaLnBrk="1" latinLnBrk="0" hangingPunct="1">
        <a:defRPr sz="1900" kern="1200">
          <a:solidFill>
            <a:schemeClr val="tx1"/>
          </a:solidFill>
          <a:latin typeface="+mn-lt"/>
          <a:ea typeface="+mn-ea"/>
          <a:cs typeface="+mn-cs"/>
        </a:defRPr>
      </a:lvl4pPr>
      <a:lvl5pPr marL="1825693" algn="l" defTabSz="912847" rtl="0" eaLnBrk="1" latinLnBrk="0" hangingPunct="1">
        <a:defRPr sz="1900" kern="1200">
          <a:solidFill>
            <a:schemeClr val="tx1"/>
          </a:solidFill>
          <a:latin typeface="+mn-lt"/>
          <a:ea typeface="+mn-ea"/>
          <a:cs typeface="+mn-cs"/>
        </a:defRPr>
      </a:lvl5pPr>
      <a:lvl6pPr marL="2282117" algn="l" defTabSz="912847" rtl="0" eaLnBrk="1" latinLnBrk="0" hangingPunct="1">
        <a:defRPr sz="1900" kern="1200">
          <a:solidFill>
            <a:schemeClr val="tx1"/>
          </a:solidFill>
          <a:latin typeface="+mn-lt"/>
          <a:ea typeface="+mn-ea"/>
          <a:cs typeface="+mn-cs"/>
        </a:defRPr>
      </a:lvl6pPr>
      <a:lvl7pPr marL="2738540" algn="l" defTabSz="912847" rtl="0" eaLnBrk="1" latinLnBrk="0" hangingPunct="1">
        <a:defRPr sz="1900" kern="1200">
          <a:solidFill>
            <a:schemeClr val="tx1"/>
          </a:solidFill>
          <a:latin typeface="+mn-lt"/>
          <a:ea typeface="+mn-ea"/>
          <a:cs typeface="+mn-cs"/>
        </a:defRPr>
      </a:lvl7pPr>
      <a:lvl8pPr marL="3194964" algn="l" defTabSz="912847" rtl="0" eaLnBrk="1" latinLnBrk="0" hangingPunct="1">
        <a:defRPr sz="1900" kern="1200">
          <a:solidFill>
            <a:schemeClr val="tx1"/>
          </a:solidFill>
          <a:latin typeface="+mn-lt"/>
          <a:ea typeface="+mn-ea"/>
          <a:cs typeface="+mn-cs"/>
        </a:defRPr>
      </a:lvl8pPr>
      <a:lvl9pPr marL="3651388" algn="l" defTabSz="912847" rtl="0" eaLnBrk="1" latinLnBrk="0" hangingPunct="1">
        <a:defRPr sz="1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hyperlink" Target="http://blogs.technet.com/b/dataplatforminsider/archive/2014/09/25/using-ssds-in-azure-vms-to-store-sql-server-tempdb-and-buffer-pool-extensions.aspx" TargetMode="External"/><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8.xml"/><Relationship Id="rId1" Type="http://schemas.openxmlformats.org/officeDocument/2006/relationships/slideLayout" Target="../slideLayouts/slideLayout27.xml"/></Relationships>
</file>

<file path=ppt/slides/_rels/slide12.xml.rels><?xml version="1.0" encoding="UTF-8" standalone="yes"?>
<Relationships xmlns="http://schemas.openxmlformats.org/package/2006/relationships"><Relationship Id="rId8" Type="http://schemas.openxmlformats.org/officeDocument/2006/relationships/notesSlide" Target="../notesSlides/notesSlide9.xml"/><Relationship Id="rId3" Type="http://schemas.openxmlformats.org/officeDocument/2006/relationships/tags" Target="../tags/tag4.xml"/><Relationship Id="rId7" Type="http://schemas.openxmlformats.org/officeDocument/2006/relationships/slideLayout" Target="../slideLayouts/slideLayout16.xml"/><Relationship Id="rId2" Type="http://schemas.openxmlformats.org/officeDocument/2006/relationships/tags" Target="../tags/tag3.xml"/><Relationship Id="rId1" Type="http://schemas.openxmlformats.org/officeDocument/2006/relationships/vmlDrawing" Target="../drawings/vmlDrawing2.vml"/><Relationship Id="rId6" Type="http://schemas.openxmlformats.org/officeDocument/2006/relationships/tags" Target="../tags/tag7.xml"/><Relationship Id="rId11" Type="http://schemas.openxmlformats.org/officeDocument/2006/relationships/image" Target="../media/image35.png"/><Relationship Id="rId5" Type="http://schemas.openxmlformats.org/officeDocument/2006/relationships/tags" Target="../tags/tag6.xml"/><Relationship Id="rId10" Type="http://schemas.openxmlformats.org/officeDocument/2006/relationships/image" Target="../media/image26.emf"/><Relationship Id="rId4" Type="http://schemas.openxmlformats.org/officeDocument/2006/relationships/tags" Target="../tags/tag5.xml"/><Relationship Id="rId9" Type="http://schemas.openxmlformats.org/officeDocument/2006/relationships/oleObject" Target="../embeddings/oleObject2.bin"/></Relationships>
</file>

<file path=ppt/slides/_rels/slide13.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10.xml"/><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11.xml"/><Relationship Id="rId1" Type="http://schemas.openxmlformats.org/officeDocument/2006/relationships/slideLayout" Target="../slideLayouts/slideLayout16.xml"/><Relationship Id="rId4" Type="http://schemas.openxmlformats.org/officeDocument/2006/relationships/image" Target="../media/image3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image" Target="../media/image38.png"/><Relationship Id="rId1" Type="http://schemas.openxmlformats.org/officeDocument/2006/relationships/slideLayout" Target="../slideLayouts/slideLayout3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notesSlide" Target="../notesSlides/notesSlide17.xml"/><Relationship Id="rId1" Type="http://schemas.openxmlformats.org/officeDocument/2006/relationships/slideLayout" Target="../slideLayouts/slideLayout4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0.xml"/><Relationship Id="rId1" Type="http://schemas.openxmlformats.org/officeDocument/2006/relationships/slideLayout" Target="../slideLayouts/slideLayout135.xml"/><Relationship Id="rId4" Type="http://schemas.openxmlformats.org/officeDocument/2006/relationships/image" Target="../media/image4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2.xml"/></Relationships>
</file>

<file path=ppt/slides/_rels/slide28.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notesSlide" Target="../notesSlides/notesSlide21.xml"/><Relationship Id="rId1" Type="http://schemas.openxmlformats.org/officeDocument/2006/relationships/slideLayout" Target="../slideLayouts/slideLayout89.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9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_rels/slide30.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notesSlide" Target="../notesSlides/notesSlide23.xml"/><Relationship Id="rId1" Type="http://schemas.openxmlformats.org/officeDocument/2006/relationships/slideLayout" Target="../slideLayouts/slideLayout90.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7.xml"/></Relationships>
</file>

<file path=ppt/slides/_rels/slide3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5.xml"/><Relationship Id="rId1" Type="http://schemas.openxmlformats.org/officeDocument/2006/relationships/slideLayout" Target="../slideLayouts/slideLayout40.xml"/><Relationship Id="rId4" Type="http://schemas.openxmlformats.org/officeDocument/2006/relationships/image" Target="../media/image58.png"/></Relationships>
</file>

<file path=ppt/slides/_rels/slide33.xml.rels><?xml version="1.0" encoding="UTF-8" standalone="yes"?>
<Relationships xmlns="http://schemas.openxmlformats.org/package/2006/relationships"><Relationship Id="rId8" Type="http://schemas.openxmlformats.org/officeDocument/2006/relationships/image" Target="../media/image64.png"/><Relationship Id="rId13" Type="http://schemas.openxmlformats.org/officeDocument/2006/relationships/image" Target="../media/image69.png"/><Relationship Id="rId3" Type="http://schemas.openxmlformats.org/officeDocument/2006/relationships/image" Target="../media/image59.png"/><Relationship Id="rId7" Type="http://schemas.openxmlformats.org/officeDocument/2006/relationships/image" Target="../media/image63.png"/><Relationship Id="rId12" Type="http://schemas.openxmlformats.org/officeDocument/2006/relationships/image" Target="../media/image68.png"/><Relationship Id="rId2" Type="http://schemas.openxmlformats.org/officeDocument/2006/relationships/notesSlide" Target="../notesSlides/notesSlide26.xml"/><Relationship Id="rId1" Type="http://schemas.openxmlformats.org/officeDocument/2006/relationships/slideLayout" Target="../slideLayouts/slideLayout97.xml"/><Relationship Id="rId6" Type="http://schemas.openxmlformats.org/officeDocument/2006/relationships/image" Target="../media/image62.png"/><Relationship Id="rId11" Type="http://schemas.openxmlformats.org/officeDocument/2006/relationships/image" Target="../media/image67.png"/><Relationship Id="rId5" Type="http://schemas.openxmlformats.org/officeDocument/2006/relationships/image" Target="../media/image61.png"/><Relationship Id="rId10" Type="http://schemas.openxmlformats.org/officeDocument/2006/relationships/image" Target="../media/image66.png"/><Relationship Id="rId4" Type="http://schemas.openxmlformats.org/officeDocument/2006/relationships/image" Target="../media/image60.png"/><Relationship Id="rId9" Type="http://schemas.openxmlformats.org/officeDocument/2006/relationships/image" Target="../media/image65.png"/><Relationship Id="rId14" Type="http://schemas.openxmlformats.org/officeDocument/2006/relationships/image" Target="../media/image70.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2.emf"/><Relationship Id="rId2" Type="http://schemas.openxmlformats.org/officeDocument/2006/relationships/notesSlide" Target="../notesSlides/notesSlide4.xml"/><Relationship Id="rId1" Type="http://schemas.openxmlformats.org/officeDocument/2006/relationships/slideLayout" Target="../slideLayouts/slideLayout38.xml"/><Relationship Id="rId6" Type="http://schemas.openxmlformats.org/officeDocument/2006/relationships/image" Target="../media/image31.emf"/><Relationship Id="rId5" Type="http://schemas.openxmlformats.org/officeDocument/2006/relationships/image" Target="../media/image30.emf"/><Relationship Id="rId4" Type="http://schemas.openxmlformats.org/officeDocument/2006/relationships/image" Target="../media/image29.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7.xml"/></Relationships>
</file>

<file path=ppt/slides/_rels/slide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slideLayout" Target="../slideLayouts/slideLayout19.xml"/><Relationship Id="rId1" Type="http://schemas.openxmlformats.org/officeDocument/2006/relationships/tags" Target="../tags/tag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0"/>
            <a:ext cx="12192000" cy="523220"/>
          </a:xfrm>
          <a:prstGeom prst="rect">
            <a:avLst/>
          </a:prstGeom>
          <a:noFill/>
        </p:spPr>
        <p:txBody>
          <a:bodyPr wrap="square" rtlCol="0" anchor="ctr">
            <a:spAutoFit/>
          </a:bodyPr>
          <a:lstStyle/>
          <a:p>
            <a:pPr algn="ctr"/>
            <a:r>
              <a:rPr lang="en-US" sz="2800" dirty="0"/>
              <a:t>Welcome to the</a:t>
            </a:r>
          </a:p>
        </p:txBody>
      </p:sp>
      <p:sp>
        <p:nvSpPr>
          <p:cNvPr id="6" name="TextBox 5"/>
          <p:cNvSpPr txBox="1"/>
          <p:nvPr/>
        </p:nvSpPr>
        <p:spPr>
          <a:xfrm>
            <a:off x="0" y="5881689"/>
            <a:ext cx="12192000" cy="646331"/>
          </a:xfrm>
          <a:prstGeom prst="rect">
            <a:avLst/>
          </a:prstGeom>
          <a:noFill/>
        </p:spPr>
        <p:txBody>
          <a:bodyPr wrap="square" rtlCol="0">
            <a:spAutoFit/>
          </a:bodyPr>
          <a:lstStyle/>
          <a:p>
            <a:pPr algn="ctr"/>
            <a:r>
              <a:rPr lang="en-US" sz="3600" dirty="0"/>
              <a:t>Copenhagen</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23395" y="520946"/>
            <a:ext cx="7945210" cy="5363017"/>
          </a:xfrm>
          <a:prstGeom prst="rect">
            <a:avLst/>
          </a:prstGeom>
        </p:spPr>
      </p:pic>
    </p:spTree>
    <p:extLst>
      <p:ext uri="{BB962C8B-B14F-4D97-AF65-F5344CB8AC3E}">
        <p14:creationId xmlns:p14="http://schemas.microsoft.com/office/powerpoint/2010/main" val="9551275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4294967295"/>
          </p:nvPr>
        </p:nvSpPr>
        <p:spPr>
          <a:xfrm>
            <a:off x="548640" y="1412875"/>
            <a:ext cx="10487660" cy="4570413"/>
          </a:xfrm>
          <a:prstGeom prst="rect">
            <a:avLst/>
          </a:prstGeom>
        </p:spPr>
        <p:txBody>
          <a:bodyPr/>
          <a:lstStyle/>
          <a:p>
            <a:pPr>
              <a:defRPr/>
            </a:pPr>
            <a:r>
              <a:rPr lang="en-US" sz="3200" dirty="0"/>
              <a:t>Never Place Critical </a:t>
            </a:r>
            <a:r>
              <a:rPr lang="en-US" sz="3200" dirty="0" err="1"/>
              <a:t>Unreplicated</a:t>
            </a:r>
            <a:r>
              <a:rPr lang="en-US" sz="3200" dirty="0"/>
              <a:t> Data on Temp Drive!!</a:t>
            </a:r>
          </a:p>
          <a:p>
            <a:pPr lvl="1">
              <a:defRPr/>
            </a:pPr>
            <a:endParaRPr lang="en-US" sz="1600" dirty="0"/>
          </a:p>
          <a:p>
            <a:pPr>
              <a:defRPr/>
            </a:pPr>
            <a:r>
              <a:rPr lang="en-US" sz="3200" dirty="0"/>
              <a:t>Use for SQL </a:t>
            </a:r>
            <a:r>
              <a:rPr lang="en-US" sz="3200" dirty="0" err="1"/>
              <a:t>TempDB</a:t>
            </a:r>
            <a:r>
              <a:rPr lang="en-US" sz="3200" dirty="0"/>
              <a:t> and Buffer Pool Extension on D-Series and G-Series VM Sizes Only (SSD Temp Disks)</a:t>
            </a:r>
          </a:p>
          <a:p>
            <a:pPr lvl="1">
              <a:defRPr/>
            </a:pPr>
            <a:r>
              <a:rPr lang="en-US" sz="1600" dirty="0"/>
              <a:t>Detailed instructions: </a:t>
            </a:r>
            <a:r>
              <a:rPr lang="en-US" sz="1600" dirty="0">
                <a:hlinkClick r:id="rId2"/>
              </a:rPr>
              <a:t>http://blogs.technet.com/b/dataplatforminsider/archive/2014/09/25/using-ssds-in-azure-vms-to-store-sql-server-tempdb-and-buffer-pool-extensions.aspx</a:t>
            </a:r>
            <a:r>
              <a:rPr lang="en-US" sz="1600" dirty="0"/>
              <a:t> </a:t>
            </a:r>
          </a:p>
          <a:p>
            <a:pPr lvl="1">
              <a:defRPr/>
            </a:pPr>
            <a:endParaRPr lang="en-US" sz="1600" dirty="0"/>
          </a:p>
          <a:p>
            <a:pPr>
              <a:defRPr/>
            </a:pPr>
            <a:r>
              <a:rPr lang="en-US" sz="3200" dirty="0"/>
              <a:t>Use Scheduled Tasks to Configure Temporary Disk</a:t>
            </a:r>
          </a:p>
          <a:p>
            <a:pPr lvl="1">
              <a:defRPr/>
            </a:pPr>
            <a:endParaRPr lang="en-US" sz="1600" dirty="0"/>
          </a:p>
          <a:p>
            <a:pPr>
              <a:defRPr/>
            </a:pPr>
            <a:r>
              <a:rPr lang="en-US" sz="3200" dirty="0"/>
              <a:t>Test Scheduled Tasks via Resize VM Operation</a:t>
            </a:r>
          </a:p>
        </p:txBody>
      </p:sp>
      <p:sp>
        <p:nvSpPr>
          <p:cNvPr id="32770" name="Title 3"/>
          <p:cNvSpPr>
            <a:spLocks noGrp="1"/>
          </p:cNvSpPr>
          <p:nvPr>
            <p:ph type="title" idx="4294967295"/>
          </p:nvPr>
        </p:nvSpPr>
        <p:spPr bwMode="auto">
          <a:xfrm>
            <a:off x="214313" y="233363"/>
            <a:ext cx="11977687" cy="1077912"/>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903" tIns="60952" rIns="121903" bIns="60952" numCol="1" rtlCol="0" anchor="t" anchorCtr="0" compatLnSpc="1">
            <a:prstTxWarp prst="textNoShape">
              <a:avLst/>
            </a:prstTxWarp>
            <a:noAutofit/>
          </a:bodyPr>
          <a:lstStyle/>
          <a:p>
            <a:r>
              <a:rPr lang="en-US" altLang="en-US" sz="4313" dirty="0"/>
              <a:t>Temporary Drive Guidance</a:t>
            </a:r>
          </a:p>
        </p:txBody>
      </p:sp>
    </p:spTree>
    <p:extLst>
      <p:ext uri="{BB962C8B-B14F-4D97-AF65-F5344CB8AC3E}">
        <p14:creationId xmlns:p14="http://schemas.microsoft.com/office/powerpoint/2010/main" val="37308267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dirty="0"/>
              <a:t>Service Level Agreements	</a:t>
            </a:r>
          </a:p>
        </p:txBody>
      </p:sp>
      <p:grpSp>
        <p:nvGrpSpPr>
          <p:cNvPr id="8" name="Group 7"/>
          <p:cNvGrpSpPr/>
          <p:nvPr/>
        </p:nvGrpSpPr>
        <p:grpSpPr>
          <a:xfrm>
            <a:off x="517952" y="1030455"/>
            <a:ext cx="11156097" cy="3393796"/>
            <a:chOff x="745166" y="1899135"/>
            <a:chExt cx="11156097" cy="3393796"/>
          </a:xfrm>
        </p:grpSpPr>
        <p:grpSp>
          <p:nvGrpSpPr>
            <p:cNvPr id="4" name="Group 3"/>
            <p:cNvGrpSpPr/>
            <p:nvPr/>
          </p:nvGrpSpPr>
          <p:grpSpPr bwMode="black">
            <a:xfrm>
              <a:off x="745166" y="1899135"/>
              <a:ext cx="3394886" cy="3393796"/>
              <a:chOff x="3422650" y="3467100"/>
              <a:chExt cx="533400" cy="549275"/>
            </a:xfrm>
            <a:solidFill>
              <a:schemeClr val="accent5"/>
            </a:solidFill>
          </p:grpSpPr>
          <p:sp>
            <p:nvSpPr>
              <p:cNvPr id="5" name="Freeform 82"/>
              <p:cNvSpPr>
                <a:spLocks noEditPoints="1"/>
              </p:cNvSpPr>
              <p:nvPr/>
            </p:nvSpPr>
            <p:spPr bwMode="black">
              <a:xfrm>
                <a:off x="3422650" y="3467100"/>
                <a:ext cx="533400" cy="533400"/>
              </a:xfrm>
              <a:custGeom>
                <a:avLst/>
                <a:gdLst>
                  <a:gd name="T0" fmla="*/ 590 w 2193"/>
                  <a:gd name="T1" fmla="*/ 531 h 2197"/>
                  <a:gd name="T2" fmla="*/ 1140 w 2193"/>
                  <a:gd name="T3" fmla="*/ 364 h 2197"/>
                  <a:gd name="T4" fmla="*/ 1100 w 2193"/>
                  <a:gd name="T5" fmla="*/ 435 h 2197"/>
                  <a:gd name="T6" fmla="*/ 1066 w 2193"/>
                  <a:gd name="T7" fmla="*/ 405 h 2197"/>
                  <a:gd name="T8" fmla="*/ 1025 w 2193"/>
                  <a:gd name="T9" fmla="*/ 503 h 2197"/>
                  <a:gd name="T10" fmla="*/ 951 w 2193"/>
                  <a:gd name="T11" fmla="*/ 405 h 2197"/>
                  <a:gd name="T12" fmla="*/ 992 w 2193"/>
                  <a:gd name="T13" fmla="*/ 503 h 2197"/>
                  <a:gd name="T14" fmla="*/ 877 w 2193"/>
                  <a:gd name="T15" fmla="*/ 364 h 2197"/>
                  <a:gd name="T16" fmla="*/ 917 w 2193"/>
                  <a:gd name="T17" fmla="*/ 544 h 2197"/>
                  <a:gd name="T18" fmla="*/ 802 w 2193"/>
                  <a:gd name="T19" fmla="*/ 435 h 2197"/>
                  <a:gd name="T20" fmla="*/ 802 w 2193"/>
                  <a:gd name="T21" fmla="*/ 544 h 2197"/>
                  <a:gd name="T22" fmla="*/ 768 w 2193"/>
                  <a:gd name="T23" fmla="*/ 435 h 2197"/>
                  <a:gd name="T24" fmla="*/ 727 w 2193"/>
                  <a:gd name="T25" fmla="*/ 503 h 2197"/>
                  <a:gd name="T26" fmla="*/ 693 w 2193"/>
                  <a:gd name="T27" fmla="*/ 476 h 2197"/>
                  <a:gd name="T28" fmla="*/ 655 w 2193"/>
                  <a:gd name="T29" fmla="*/ 282 h 2197"/>
                  <a:gd name="T30" fmla="*/ 655 w 2193"/>
                  <a:gd name="T31" fmla="*/ 282 h 2197"/>
                  <a:gd name="T32" fmla="*/ 1140 w 2193"/>
                  <a:gd name="T33" fmla="*/ 92 h 2197"/>
                  <a:gd name="T34" fmla="*/ 1100 w 2193"/>
                  <a:gd name="T35" fmla="*/ 191 h 2197"/>
                  <a:gd name="T36" fmla="*/ 1025 w 2193"/>
                  <a:gd name="T37" fmla="*/ 92 h 2197"/>
                  <a:gd name="T38" fmla="*/ 1066 w 2193"/>
                  <a:gd name="T39" fmla="*/ 191 h 2197"/>
                  <a:gd name="T40" fmla="*/ 951 w 2193"/>
                  <a:gd name="T41" fmla="*/ 52 h 2197"/>
                  <a:gd name="T42" fmla="*/ 992 w 2193"/>
                  <a:gd name="T43" fmla="*/ 231 h 2197"/>
                  <a:gd name="T44" fmla="*/ 877 w 2193"/>
                  <a:gd name="T45" fmla="*/ 123 h 2197"/>
                  <a:gd name="T46" fmla="*/ 877 w 2193"/>
                  <a:gd name="T47" fmla="*/ 231 h 2197"/>
                  <a:gd name="T48" fmla="*/ 842 w 2193"/>
                  <a:gd name="T49" fmla="*/ 123 h 2197"/>
                  <a:gd name="T50" fmla="*/ 802 w 2193"/>
                  <a:gd name="T51" fmla="*/ 191 h 2197"/>
                  <a:gd name="T52" fmla="*/ 768 w 2193"/>
                  <a:gd name="T53" fmla="*/ 163 h 2197"/>
                  <a:gd name="T54" fmla="*/ 653 w 2193"/>
                  <a:gd name="T55" fmla="*/ 52 h 2197"/>
                  <a:gd name="T56" fmla="*/ 653 w 2193"/>
                  <a:gd name="T57" fmla="*/ 163 h 2197"/>
                  <a:gd name="T58" fmla="*/ 1315 w 2193"/>
                  <a:gd name="T59" fmla="*/ 2023 h 2197"/>
                  <a:gd name="T60" fmla="*/ 1444 w 2193"/>
                  <a:gd name="T61" fmla="*/ 2179 h 2197"/>
                  <a:gd name="T62" fmla="*/ 1597 w 2193"/>
                  <a:gd name="T63" fmla="*/ 1488 h 2197"/>
                  <a:gd name="T64" fmla="*/ 2182 w 2193"/>
                  <a:gd name="T65" fmla="*/ 1590 h 2197"/>
                  <a:gd name="T66" fmla="*/ 925 w 2193"/>
                  <a:gd name="T67" fmla="*/ 1617 h 2197"/>
                  <a:gd name="T68" fmla="*/ 1137 w 2193"/>
                  <a:gd name="T69" fmla="*/ 1617 h 2197"/>
                  <a:gd name="T70" fmla="*/ 2090 w 2193"/>
                  <a:gd name="T71" fmla="*/ 1142 h 2197"/>
                  <a:gd name="T72" fmla="*/ 1538 w 2193"/>
                  <a:gd name="T73" fmla="*/ 908 h 2197"/>
                  <a:gd name="T74" fmla="*/ 1043 w 2193"/>
                  <a:gd name="T75" fmla="*/ 908 h 2197"/>
                  <a:gd name="T76" fmla="*/ 103 w 2193"/>
                  <a:gd name="T77" fmla="*/ 1377 h 2197"/>
                  <a:gd name="T78" fmla="*/ 1675 w 2193"/>
                  <a:gd name="T79" fmla="*/ 1407 h 2197"/>
                  <a:gd name="T80" fmla="*/ 1268 w 2193"/>
                  <a:gd name="T81" fmla="*/ 1660 h 2197"/>
                  <a:gd name="T82" fmla="*/ 1268 w 2193"/>
                  <a:gd name="T83" fmla="*/ 1660 h 2197"/>
                  <a:gd name="T84" fmla="*/ 1140 w 2193"/>
                  <a:gd name="T85" fmla="*/ 788 h 2197"/>
                  <a:gd name="T86" fmla="*/ 1025 w 2193"/>
                  <a:gd name="T87" fmla="*/ 677 h 2197"/>
                  <a:gd name="T88" fmla="*/ 1025 w 2193"/>
                  <a:gd name="T89" fmla="*/ 788 h 2197"/>
                  <a:gd name="T90" fmla="*/ 653 w 2193"/>
                  <a:gd name="T91" fmla="*/ 788 h 2197"/>
                  <a:gd name="T92" fmla="*/ 693 w 2193"/>
                  <a:gd name="T93" fmla="*/ 717 h 2197"/>
                  <a:gd name="T94" fmla="*/ 727 w 2193"/>
                  <a:gd name="T95" fmla="*/ 748 h 2197"/>
                  <a:gd name="T96" fmla="*/ 842 w 2193"/>
                  <a:gd name="T97" fmla="*/ 856 h 2197"/>
                  <a:gd name="T98" fmla="*/ 842 w 2193"/>
                  <a:gd name="T99" fmla="*/ 748 h 2197"/>
                  <a:gd name="T100" fmla="*/ 877 w 2193"/>
                  <a:gd name="T101" fmla="*/ 856 h 2197"/>
                  <a:gd name="T102" fmla="*/ 917 w 2193"/>
                  <a:gd name="T103" fmla="*/ 788 h 2197"/>
                  <a:gd name="T104" fmla="*/ 951 w 2193"/>
                  <a:gd name="T105" fmla="*/ 816 h 2197"/>
                  <a:gd name="T106" fmla="*/ 992 w 2193"/>
                  <a:gd name="T107" fmla="*/ 717 h 2197"/>
                  <a:gd name="T108" fmla="*/ 1066 w 2193"/>
                  <a:gd name="T109" fmla="*/ 856 h 2197"/>
                  <a:gd name="T110" fmla="*/ 176 w 2193"/>
                  <a:gd name="T111" fmla="*/ 1407 h 2197"/>
                  <a:gd name="T112" fmla="*/ 0 w 2193"/>
                  <a:gd name="T113" fmla="*/ 1622 h 2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193" h="2197">
                    <a:moveTo>
                      <a:pt x="655" y="595"/>
                    </a:moveTo>
                    <a:cubicBezTo>
                      <a:pt x="1538" y="595"/>
                      <a:pt x="1538" y="595"/>
                      <a:pt x="1538" y="595"/>
                    </a:cubicBezTo>
                    <a:cubicBezTo>
                      <a:pt x="1574" y="595"/>
                      <a:pt x="1603" y="566"/>
                      <a:pt x="1603" y="531"/>
                    </a:cubicBezTo>
                    <a:cubicBezTo>
                      <a:pt x="1603" y="377"/>
                      <a:pt x="1603" y="377"/>
                      <a:pt x="1603" y="377"/>
                    </a:cubicBezTo>
                    <a:cubicBezTo>
                      <a:pt x="1603" y="342"/>
                      <a:pt x="1574" y="313"/>
                      <a:pt x="1538" y="313"/>
                    </a:cubicBezTo>
                    <a:cubicBezTo>
                      <a:pt x="655" y="313"/>
                      <a:pt x="655" y="313"/>
                      <a:pt x="655" y="313"/>
                    </a:cubicBezTo>
                    <a:cubicBezTo>
                      <a:pt x="619" y="313"/>
                      <a:pt x="590" y="342"/>
                      <a:pt x="590" y="377"/>
                    </a:cubicBezTo>
                    <a:cubicBezTo>
                      <a:pt x="590" y="531"/>
                      <a:pt x="590" y="531"/>
                      <a:pt x="590" y="531"/>
                    </a:cubicBezTo>
                    <a:cubicBezTo>
                      <a:pt x="590" y="566"/>
                      <a:pt x="619" y="595"/>
                      <a:pt x="655" y="595"/>
                    </a:cubicBezTo>
                    <a:close/>
                    <a:moveTo>
                      <a:pt x="1464" y="403"/>
                    </a:moveTo>
                    <a:cubicBezTo>
                      <a:pt x="1492" y="403"/>
                      <a:pt x="1515" y="426"/>
                      <a:pt x="1515" y="454"/>
                    </a:cubicBezTo>
                    <a:cubicBezTo>
                      <a:pt x="1515" y="482"/>
                      <a:pt x="1492" y="505"/>
                      <a:pt x="1464" y="505"/>
                    </a:cubicBezTo>
                    <a:cubicBezTo>
                      <a:pt x="1436" y="505"/>
                      <a:pt x="1413" y="482"/>
                      <a:pt x="1413" y="454"/>
                    </a:cubicBezTo>
                    <a:cubicBezTo>
                      <a:pt x="1413" y="426"/>
                      <a:pt x="1436" y="403"/>
                      <a:pt x="1464" y="403"/>
                    </a:cubicBezTo>
                    <a:close/>
                    <a:moveTo>
                      <a:pt x="1100" y="364"/>
                    </a:moveTo>
                    <a:cubicBezTo>
                      <a:pt x="1140" y="364"/>
                      <a:pt x="1140" y="364"/>
                      <a:pt x="1140" y="364"/>
                    </a:cubicBezTo>
                    <a:cubicBezTo>
                      <a:pt x="1140" y="405"/>
                      <a:pt x="1140" y="405"/>
                      <a:pt x="1140" y="405"/>
                    </a:cubicBezTo>
                    <a:cubicBezTo>
                      <a:pt x="1100" y="405"/>
                      <a:pt x="1100" y="405"/>
                      <a:pt x="1100" y="405"/>
                    </a:cubicBezTo>
                    <a:lnTo>
                      <a:pt x="1100" y="364"/>
                    </a:lnTo>
                    <a:close/>
                    <a:moveTo>
                      <a:pt x="1100" y="435"/>
                    </a:moveTo>
                    <a:cubicBezTo>
                      <a:pt x="1140" y="435"/>
                      <a:pt x="1140" y="435"/>
                      <a:pt x="1140" y="435"/>
                    </a:cubicBezTo>
                    <a:cubicBezTo>
                      <a:pt x="1140" y="476"/>
                      <a:pt x="1140" y="476"/>
                      <a:pt x="1140" y="476"/>
                    </a:cubicBezTo>
                    <a:cubicBezTo>
                      <a:pt x="1100" y="476"/>
                      <a:pt x="1100" y="476"/>
                      <a:pt x="1100" y="476"/>
                    </a:cubicBezTo>
                    <a:lnTo>
                      <a:pt x="1100" y="435"/>
                    </a:lnTo>
                    <a:close/>
                    <a:moveTo>
                      <a:pt x="1100" y="503"/>
                    </a:moveTo>
                    <a:cubicBezTo>
                      <a:pt x="1140" y="503"/>
                      <a:pt x="1140" y="503"/>
                      <a:pt x="1140" y="503"/>
                    </a:cubicBezTo>
                    <a:cubicBezTo>
                      <a:pt x="1140" y="544"/>
                      <a:pt x="1140" y="544"/>
                      <a:pt x="1140" y="544"/>
                    </a:cubicBezTo>
                    <a:cubicBezTo>
                      <a:pt x="1100" y="544"/>
                      <a:pt x="1100" y="544"/>
                      <a:pt x="1100" y="544"/>
                    </a:cubicBezTo>
                    <a:lnTo>
                      <a:pt x="1100" y="503"/>
                    </a:lnTo>
                    <a:close/>
                    <a:moveTo>
                      <a:pt x="1025" y="364"/>
                    </a:moveTo>
                    <a:cubicBezTo>
                      <a:pt x="1066" y="364"/>
                      <a:pt x="1066" y="364"/>
                      <a:pt x="1066" y="364"/>
                    </a:cubicBezTo>
                    <a:cubicBezTo>
                      <a:pt x="1066" y="405"/>
                      <a:pt x="1066" y="405"/>
                      <a:pt x="1066" y="405"/>
                    </a:cubicBezTo>
                    <a:cubicBezTo>
                      <a:pt x="1025" y="405"/>
                      <a:pt x="1025" y="405"/>
                      <a:pt x="1025" y="405"/>
                    </a:cubicBezTo>
                    <a:lnTo>
                      <a:pt x="1025" y="364"/>
                    </a:lnTo>
                    <a:close/>
                    <a:moveTo>
                      <a:pt x="1025" y="435"/>
                    </a:moveTo>
                    <a:cubicBezTo>
                      <a:pt x="1066" y="435"/>
                      <a:pt x="1066" y="435"/>
                      <a:pt x="1066" y="435"/>
                    </a:cubicBezTo>
                    <a:cubicBezTo>
                      <a:pt x="1066" y="476"/>
                      <a:pt x="1066" y="476"/>
                      <a:pt x="1066" y="476"/>
                    </a:cubicBezTo>
                    <a:cubicBezTo>
                      <a:pt x="1025" y="476"/>
                      <a:pt x="1025" y="476"/>
                      <a:pt x="1025" y="476"/>
                    </a:cubicBezTo>
                    <a:lnTo>
                      <a:pt x="1025" y="435"/>
                    </a:lnTo>
                    <a:close/>
                    <a:moveTo>
                      <a:pt x="1025" y="503"/>
                    </a:moveTo>
                    <a:cubicBezTo>
                      <a:pt x="1066" y="503"/>
                      <a:pt x="1066" y="503"/>
                      <a:pt x="1066" y="503"/>
                    </a:cubicBezTo>
                    <a:cubicBezTo>
                      <a:pt x="1066" y="544"/>
                      <a:pt x="1066" y="544"/>
                      <a:pt x="1066" y="544"/>
                    </a:cubicBezTo>
                    <a:cubicBezTo>
                      <a:pt x="1025" y="544"/>
                      <a:pt x="1025" y="544"/>
                      <a:pt x="1025" y="544"/>
                    </a:cubicBezTo>
                    <a:lnTo>
                      <a:pt x="1025" y="503"/>
                    </a:lnTo>
                    <a:close/>
                    <a:moveTo>
                      <a:pt x="951" y="364"/>
                    </a:moveTo>
                    <a:cubicBezTo>
                      <a:pt x="992" y="364"/>
                      <a:pt x="992" y="364"/>
                      <a:pt x="992" y="364"/>
                    </a:cubicBezTo>
                    <a:cubicBezTo>
                      <a:pt x="992" y="405"/>
                      <a:pt x="992" y="405"/>
                      <a:pt x="992" y="405"/>
                    </a:cubicBezTo>
                    <a:cubicBezTo>
                      <a:pt x="951" y="405"/>
                      <a:pt x="951" y="405"/>
                      <a:pt x="951" y="405"/>
                    </a:cubicBezTo>
                    <a:lnTo>
                      <a:pt x="951" y="364"/>
                    </a:lnTo>
                    <a:close/>
                    <a:moveTo>
                      <a:pt x="951" y="435"/>
                    </a:moveTo>
                    <a:cubicBezTo>
                      <a:pt x="992" y="435"/>
                      <a:pt x="992" y="435"/>
                      <a:pt x="992" y="435"/>
                    </a:cubicBezTo>
                    <a:cubicBezTo>
                      <a:pt x="992" y="476"/>
                      <a:pt x="992" y="476"/>
                      <a:pt x="992" y="476"/>
                    </a:cubicBezTo>
                    <a:cubicBezTo>
                      <a:pt x="951" y="476"/>
                      <a:pt x="951" y="476"/>
                      <a:pt x="951" y="476"/>
                    </a:cubicBezTo>
                    <a:lnTo>
                      <a:pt x="951" y="435"/>
                    </a:lnTo>
                    <a:close/>
                    <a:moveTo>
                      <a:pt x="951" y="503"/>
                    </a:moveTo>
                    <a:cubicBezTo>
                      <a:pt x="992" y="503"/>
                      <a:pt x="992" y="503"/>
                      <a:pt x="992" y="503"/>
                    </a:cubicBezTo>
                    <a:cubicBezTo>
                      <a:pt x="992" y="544"/>
                      <a:pt x="992" y="544"/>
                      <a:pt x="992" y="544"/>
                    </a:cubicBezTo>
                    <a:cubicBezTo>
                      <a:pt x="951" y="544"/>
                      <a:pt x="951" y="544"/>
                      <a:pt x="951" y="544"/>
                    </a:cubicBezTo>
                    <a:lnTo>
                      <a:pt x="951" y="503"/>
                    </a:lnTo>
                    <a:close/>
                    <a:moveTo>
                      <a:pt x="877" y="364"/>
                    </a:moveTo>
                    <a:cubicBezTo>
                      <a:pt x="917" y="364"/>
                      <a:pt x="917" y="364"/>
                      <a:pt x="917" y="364"/>
                    </a:cubicBezTo>
                    <a:cubicBezTo>
                      <a:pt x="917" y="405"/>
                      <a:pt x="917" y="405"/>
                      <a:pt x="917" y="405"/>
                    </a:cubicBezTo>
                    <a:cubicBezTo>
                      <a:pt x="877" y="405"/>
                      <a:pt x="877" y="405"/>
                      <a:pt x="877" y="405"/>
                    </a:cubicBezTo>
                    <a:lnTo>
                      <a:pt x="877" y="364"/>
                    </a:lnTo>
                    <a:close/>
                    <a:moveTo>
                      <a:pt x="877" y="435"/>
                    </a:moveTo>
                    <a:cubicBezTo>
                      <a:pt x="917" y="435"/>
                      <a:pt x="917" y="435"/>
                      <a:pt x="917" y="435"/>
                    </a:cubicBezTo>
                    <a:cubicBezTo>
                      <a:pt x="917" y="476"/>
                      <a:pt x="917" y="476"/>
                      <a:pt x="917" y="476"/>
                    </a:cubicBezTo>
                    <a:cubicBezTo>
                      <a:pt x="877" y="476"/>
                      <a:pt x="877" y="476"/>
                      <a:pt x="877" y="476"/>
                    </a:cubicBezTo>
                    <a:lnTo>
                      <a:pt x="877" y="435"/>
                    </a:lnTo>
                    <a:close/>
                    <a:moveTo>
                      <a:pt x="877" y="503"/>
                    </a:moveTo>
                    <a:cubicBezTo>
                      <a:pt x="917" y="503"/>
                      <a:pt x="917" y="503"/>
                      <a:pt x="917" y="503"/>
                    </a:cubicBezTo>
                    <a:cubicBezTo>
                      <a:pt x="917" y="544"/>
                      <a:pt x="917" y="544"/>
                      <a:pt x="917" y="544"/>
                    </a:cubicBezTo>
                    <a:cubicBezTo>
                      <a:pt x="877" y="544"/>
                      <a:pt x="877" y="544"/>
                      <a:pt x="877" y="544"/>
                    </a:cubicBezTo>
                    <a:lnTo>
                      <a:pt x="877" y="503"/>
                    </a:lnTo>
                    <a:close/>
                    <a:moveTo>
                      <a:pt x="802" y="364"/>
                    </a:moveTo>
                    <a:cubicBezTo>
                      <a:pt x="842" y="364"/>
                      <a:pt x="842" y="364"/>
                      <a:pt x="842" y="364"/>
                    </a:cubicBezTo>
                    <a:cubicBezTo>
                      <a:pt x="842" y="405"/>
                      <a:pt x="842" y="405"/>
                      <a:pt x="842" y="405"/>
                    </a:cubicBezTo>
                    <a:cubicBezTo>
                      <a:pt x="802" y="405"/>
                      <a:pt x="802" y="405"/>
                      <a:pt x="802" y="405"/>
                    </a:cubicBezTo>
                    <a:lnTo>
                      <a:pt x="802" y="364"/>
                    </a:lnTo>
                    <a:close/>
                    <a:moveTo>
                      <a:pt x="802" y="435"/>
                    </a:moveTo>
                    <a:cubicBezTo>
                      <a:pt x="842" y="435"/>
                      <a:pt x="842" y="435"/>
                      <a:pt x="842" y="435"/>
                    </a:cubicBezTo>
                    <a:cubicBezTo>
                      <a:pt x="842" y="476"/>
                      <a:pt x="842" y="476"/>
                      <a:pt x="842" y="476"/>
                    </a:cubicBezTo>
                    <a:cubicBezTo>
                      <a:pt x="802" y="476"/>
                      <a:pt x="802" y="476"/>
                      <a:pt x="802" y="476"/>
                    </a:cubicBezTo>
                    <a:lnTo>
                      <a:pt x="802" y="435"/>
                    </a:lnTo>
                    <a:close/>
                    <a:moveTo>
                      <a:pt x="802" y="503"/>
                    </a:moveTo>
                    <a:cubicBezTo>
                      <a:pt x="842" y="503"/>
                      <a:pt x="842" y="503"/>
                      <a:pt x="842" y="503"/>
                    </a:cubicBezTo>
                    <a:cubicBezTo>
                      <a:pt x="842" y="544"/>
                      <a:pt x="842" y="544"/>
                      <a:pt x="842" y="544"/>
                    </a:cubicBezTo>
                    <a:cubicBezTo>
                      <a:pt x="802" y="544"/>
                      <a:pt x="802" y="544"/>
                      <a:pt x="802" y="544"/>
                    </a:cubicBezTo>
                    <a:lnTo>
                      <a:pt x="802" y="503"/>
                    </a:lnTo>
                    <a:close/>
                    <a:moveTo>
                      <a:pt x="727" y="364"/>
                    </a:moveTo>
                    <a:cubicBezTo>
                      <a:pt x="768" y="364"/>
                      <a:pt x="768" y="364"/>
                      <a:pt x="768" y="364"/>
                    </a:cubicBezTo>
                    <a:cubicBezTo>
                      <a:pt x="768" y="405"/>
                      <a:pt x="768" y="405"/>
                      <a:pt x="768" y="405"/>
                    </a:cubicBezTo>
                    <a:cubicBezTo>
                      <a:pt x="727" y="405"/>
                      <a:pt x="727" y="405"/>
                      <a:pt x="727" y="405"/>
                    </a:cubicBezTo>
                    <a:lnTo>
                      <a:pt x="727" y="364"/>
                    </a:lnTo>
                    <a:close/>
                    <a:moveTo>
                      <a:pt x="727" y="435"/>
                    </a:moveTo>
                    <a:cubicBezTo>
                      <a:pt x="768" y="435"/>
                      <a:pt x="768" y="435"/>
                      <a:pt x="768" y="435"/>
                    </a:cubicBezTo>
                    <a:cubicBezTo>
                      <a:pt x="768" y="476"/>
                      <a:pt x="768" y="476"/>
                      <a:pt x="768" y="476"/>
                    </a:cubicBezTo>
                    <a:cubicBezTo>
                      <a:pt x="727" y="476"/>
                      <a:pt x="727" y="476"/>
                      <a:pt x="727" y="476"/>
                    </a:cubicBezTo>
                    <a:lnTo>
                      <a:pt x="727" y="435"/>
                    </a:lnTo>
                    <a:close/>
                    <a:moveTo>
                      <a:pt x="727" y="503"/>
                    </a:moveTo>
                    <a:cubicBezTo>
                      <a:pt x="768" y="503"/>
                      <a:pt x="768" y="503"/>
                      <a:pt x="768" y="503"/>
                    </a:cubicBezTo>
                    <a:cubicBezTo>
                      <a:pt x="768" y="544"/>
                      <a:pt x="768" y="544"/>
                      <a:pt x="768" y="544"/>
                    </a:cubicBezTo>
                    <a:cubicBezTo>
                      <a:pt x="727" y="544"/>
                      <a:pt x="727" y="544"/>
                      <a:pt x="727" y="544"/>
                    </a:cubicBezTo>
                    <a:lnTo>
                      <a:pt x="727" y="503"/>
                    </a:lnTo>
                    <a:close/>
                    <a:moveTo>
                      <a:pt x="653" y="364"/>
                    </a:moveTo>
                    <a:cubicBezTo>
                      <a:pt x="693" y="364"/>
                      <a:pt x="693" y="364"/>
                      <a:pt x="693" y="364"/>
                    </a:cubicBezTo>
                    <a:cubicBezTo>
                      <a:pt x="693" y="405"/>
                      <a:pt x="693" y="405"/>
                      <a:pt x="693" y="405"/>
                    </a:cubicBezTo>
                    <a:cubicBezTo>
                      <a:pt x="653" y="405"/>
                      <a:pt x="653" y="405"/>
                      <a:pt x="653" y="405"/>
                    </a:cubicBezTo>
                    <a:lnTo>
                      <a:pt x="653" y="364"/>
                    </a:lnTo>
                    <a:close/>
                    <a:moveTo>
                      <a:pt x="653" y="435"/>
                    </a:moveTo>
                    <a:cubicBezTo>
                      <a:pt x="693" y="435"/>
                      <a:pt x="693" y="435"/>
                      <a:pt x="693" y="435"/>
                    </a:cubicBezTo>
                    <a:cubicBezTo>
                      <a:pt x="693" y="476"/>
                      <a:pt x="693" y="476"/>
                      <a:pt x="693" y="476"/>
                    </a:cubicBezTo>
                    <a:cubicBezTo>
                      <a:pt x="653" y="476"/>
                      <a:pt x="653" y="476"/>
                      <a:pt x="653" y="476"/>
                    </a:cubicBezTo>
                    <a:lnTo>
                      <a:pt x="653" y="435"/>
                    </a:lnTo>
                    <a:close/>
                    <a:moveTo>
                      <a:pt x="653" y="503"/>
                    </a:moveTo>
                    <a:cubicBezTo>
                      <a:pt x="693" y="503"/>
                      <a:pt x="693" y="503"/>
                      <a:pt x="693" y="503"/>
                    </a:cubicBezTo>
                    <a:cubicBezTo>
                      <a:pt x="693" y="544"/>
                      <a:pt x="693" y="544"/>
                      <a:pt x="693" y="544"/>
                    </a:cubicBezTo>
                    <a:cubicBezTo>
                      <a:pt x="653" y="544"/>
                      <a:pt x="653" y="544"/>
                      <a:pt x="653" y="544"/>
                    </a:cubicBezTo>
                    <a:lnTo>
                      <a:pt x="653" y="503"/>
                    </a:lnTo>
                    <a:close/>
                    <a:moveTo>
                      <a:pt x="655" y="282"/>
                    </a:moveTo>
                    <a:cubicBezTo>
                      <a:pt x="1538" y="282"/>
                      <a:pt x="1538" y="282"/>
                      <a:pt x="1538" y="282"/>
                    </a:cubicBezTo>
                    <a:cubicBezTo>
                      <a:pt x="1574" y="282"/>
                      <a:pt x="1603" y="254"/>
                      <a:pt x="1603" y="218"/>
                    </a:cubicBezTo>
                    <a:cubicBezTo>
                      <a:pt x="1603" y="65"/>
                      <a:pt x="1603" y="65"/>
                      <a:pt x="1603" y="65"/>
                    </a:cubicBezTo>
                    <a:cubicBezTo>
                      <a:pt x="1603" y="29"/>
                      <a:pt x="1574" y="0"/>
                      <a:pt x="1538" y="0"/>
                    </a:cubicBezTo>
                    <a:cubicBezTo>
                      <a:pt x="655" y="0"/>
                      <a:pt x="655" y="0"/>
                      <a:pt x="655" y="0"/>
                    </a:cubicBezTo>
                    <a:cubicBezTo>
                      <a:pt x="619" y="0"/>
                      <a:pt x="590" y="29"/>
                      <a:pt x="590" y="65"/>
                    </a:cubicBezTo>
                    <a:cubicBezTo>
                      <a:pt x="590" y="218"/>
                      <a:pt x="590" y="218"/>
                      <a:pt x="590" y="218"/>
                    </a:cubicBezTo>
                    <a:cubicBezTo>
                      <a:pt x="590" y="254"/>
                      <a:pt x="619" y="282"/>
                      <a:pt x="655" y="282"/>
                    </a:cubicBezTo>
                    <a:close/>
                    <a:moveTo>
                      <a:pt x="1464" y="90"/>
                    </a:moveTo>
                    <a:cubicBezTo>
                      <a:pt x="1492" y="90"/>
                      <a:pt x="1515" y="113"/>
                      <a:pt x="1515" y="141"/>
                    </a:cubicBezTo>
                    <a:cubicBezTo>
                      <a:pt x="1515" y="170"/>
                      <a:pt x="1492" y="192"/>
                      <a:pt x="1464" y="192"/>
                    </a:cubicBezTo>
                    <a:cubicBezTo>
                      <a:pt x="1436" y="192"/>
                      <a:pt x="1413" y="170"/>
                      <a:pt x="1413" y="141"/>
                    </a:cubicBezTo>
                    <a:cubicBezTo>
                      <a:pt x="1413" y="113"/>
                      <a:pt x="1436" y="90"/>
                      <a:pt x="1464" y="90"/>
                    </a:cubicBezTo>
                    <a:close/>
                    <a:moveTo>
                      <a:pt x="1100" y="52"/>
                    </a:moveTo>
                    <a:cubicBezTo>
                      <a:pt x="1140" y="52"/>
                      <a:pt x="1140" y="52"/>
                      <a:pt x="1140" y="52"/>
                    </a:cubicBezTo>
                    <a:cubicBezTo>
                      <a:pt x="1140" y="92"/>
                      <a:pt x="1140" y="92"/>
                      <a:pt x="1140" y="92"/>
                    </a:cubicBezTo>
                    <a:cubicBezTo>
                      <a:pt x="1100" y="92"/>
                      <a:pt x="1100" y="92"/>
                      <a:pt x="1100" y="92"/>
                    </a:cubicBezTo>
                    <a:lnTo>
                      <a:pt x="1100" y="52"/>
                    </a:lnTo>
                    <a:close/>
                    <a:moveTo>
                      <a:pt x="1100" y="123"/>
                    </a:moveTo>
                    <a:cubicBezTo>
                      <a:pt x="1140" y="123"/>
                      <a:pt x="1140" y="123"/>
                      <a:pt x="1140" y="123"/>
                    </a:cubicBezTo>
                    <a:cubicBezTo>
                      <a:pt x="1140" y="163"/>
                      <a:pt x="1140" y="163"/>
                      <a:pt x="1140" y="163"/>
                    </a:cubicBezTo>
                    <a:cubicBezTo>
                      <a:pt x="1100" y="163"/>
                      <a:pt x="1100" y="163"/>
                      <a:pt x="1100" y="163"/>
                    </a:cubicBezTo>
                    <a:lnTo>
                      <a:pt x="1100" y="123"/>
                    </a:lnTo>
                    <a:close/>
                    <a:moveTo>
                      <a:pt x="1100" y="191"/>
                    </a:moveTo>
                    <a:cubicBezTo>
                      <a:pt x="1140" y="191"/>
                      <a:pt x="1140" y="191"/>
                      <a:pt x="1140" y="191"/>
                    </a:cubicBezTo>
                    <a:cubicBezTo>
                      <a:pt x="1140" y="231"/>
                      <a:pt x="1140" y="231"/>
                      <a:pt x="1140" y="231"/>
                    </a:cubicBezTo>
                    <a:cubicBezTo>
                      <a:pt x="1100" y="231"/>
                      <a:pt x="1100" y="231"/>
                      <a:pt x="1100" y="231"/>
                    </a:cubicBezTo>
                    <a:lnTo>
                      <a:pt x="1100" y="191"/>
                    </a:lnTo>
                    <a:close/>
                    <a:moveTo>
                      <a:pt x="1025" y="52"/>
                    </a:moveTo>
                    <a:cubicBezTo>
                      <a:pt x="1066" y="52"/>
                      <a:pt x="1066" y="52"/>
                      <a:pt x="1066" y="52"/>
                    </a:cubicBezTo>
                    <a:cubicBezTo>
                      <a:pt x="1066" y="92"/>
                      <a:pt x="1066" y="92"/>
                      <a:pt x="1066" y="92"/>
                    </a:cubicBezTo>
                    <a:cubicBezTo>
                      <a:pt x="1025" y="92"/>
                      <a:pt x="1025" y="92"/>
                      <a:pt x="1025" y="92"/>
                    </a:cubicBezTo>
                    <a:lnTo>
                      <a:pt x="1025" y="52"/>
                    </a:lnTo>
                    <a:close/>
                    <a:moveTo>
                      <a:pt x="1025" y="123"/>
                    </a:moveTo>
                    <a:cubicBezTo>
                      <a:pt x="1066" y="123"/>
                      <a:pt x="1066" y="123"/>
                      <a:pt x="1066" y="123"/>
                    </a:cubicBezTo>
                    <a:cubicBezTo>
                      <a:pt x="1066" y="163"/>
                      <a:pt x="1066" y="163"/>
                      <a:pt x="1066" y="163"/>
                    </a:cubicBezTo>
                    <a:cubicBezTo>
                      <a:pt x="1025" y="163"/>
                      <a:pt x="1025" y="163"/>
                      <a:pt x="1025" y="163"/>
                    </a:cubicBezTo>
                    <a:lnTo>
                      <a:pt x="1025" y="123"/>
                    </a:lnTo>
                    <a:close/>
                    <a:moveTo>
                      <a:pt x="1025" y="191"/>
                    </a:moveTo>
                    <a:cubicBezTo>
                      <a:pt x="1066" y="191"/>
                      <a:pt x="1066" y="191"/>
                      <a:pt x="1066" y="191"/>
                    </a:cubicBezTo>
                    <a:cubicBezTo>
                      <a:pt x="1066" y="231"/>
                      <a:pt x="1066" y="231"/>
                      <a:pt x="1066" y="231"/>
                    </a:cubicBezTo>
                    <a:cubicBezTo>
                      <a:pt x="1025" y="231"/>
                      <a:pt x="1025" y="231"/>
                      <a:pt x="1025" y="231"/>
                    </a:cubicBezTo>
                    <a:lnTo>
                      <a:pt x="1025" y="191"/>
                    </a:lnTo>
                    <a:close/>
                    <a:moveTo>
                      <a:pt x="951" y="52"/>
                    </a:moveTo>
                    <a:cubicBezTo>
                      <a:pt x="992" y="52"/>
                      <a:pt x="992" y="52"/>
                      <a:pt x="992" y="52"/>
                    </a:cubicBezTo>
                    <a:cubicBezTo>
                      <a:pt x="992" y="92"/>
                      <a:pt x="992" y="92"/>
                      <a:pt x="992" y="92"/>
                    </a:cubicBezTo>
                    <a:cubicBezTo>
                      <a:pt x="951" y="92"/>
                      <a:pt x="951" y="92"/>
                      <a:pt x="951" y="92"/>
                    </a:cubicBezTo>
                    <a:lnTo>
                      <a:pt x="951" y="52"/>
                    </a:lnTo>
                    <a:close/>
                    <a:moveTo>
                      <a:pt x="951" y="123"/>
                    </a:moveTo>
                    <a:cubicBezTo>
                      <a:pt x="992" y="123"/>
                      <a:pt x="992" y="123"/>
                      <a:pt x="992" y="123"/>
                    </a:cubicBezTo>
                    <a:cubicBezTo>
                      <a:pt x="992" y="163"/>
                      <a:pt x="992" y="163"/>
                      <a:pt x="992" y="163"/>
                    </a:cubicBezTo>
                    <a:cubicBezTo>
                      <a:pt x="951" y="163"/>
                      <a:pt x="951" y="163"/>
                      <a:pt x="951" y="163"/>
                    </a:cubicBezTo>
                    <a:lnTo>
                      <a:pt x="951" y="123"/>
                    </a:lnTo>
                    <a:close/>
                    <a:moveTo>
                      <a:pt x="951" y="191"/>
                    </a:moveTo>
                    <a:cubicBezTo>
                      <a:pt x="992" y="191"/>
                      <a:pt x="992" y="191"/>
                      <a:pt x="992" y="191"/>
                    </a:cubicBezTo>
                    <a:cubicBezTo>
                      <a:pt x="992" y="231"/>
                      <a:pt x="992" y="231"/>
                      <a:pt x="992" y="231"/>
                    </a:cubicBezTo>
                    <a:cubicBezTo>
                      <a:pt x="951" y="231"/>
                      <a:pt x="951" y="231"/>
                      <a:pt x="951" y="231"/>
                    </a:cubicBezTo>
                    <a:lnTo>
                      <a:pt x="951" y="191"/>
                    </a:lnTo>
                    <a:close/>
                    <a:moveTo>
                      <a:pt x="877" y="52"/>
                    </a:moveTo>
                    <a:cubicBezTo>
                      <a:pt x="917" y="52"/>
                      <a:pt x="917" y="52"/>
                      <a:pt x="917" y="52"/>
                    </a:cubicBezTo>
                    <a:cubicBezTo>
                      <a:pt x="917" y="92"/>
                      <a:pt x="917" y="92"/>
                      <a:pt x="917" y="92"/>
                    </a:cubicBezTo>
                    <a:cubicBezTo>
                      <a:pt x="877" y="92"/>
                      <a:pt x="877" y="92"/>
                      <a:pt x="877" y="92"/>
                    </a:cubicBezTo>
                    <a:lnTo>
                      <a:pt x="877" y="52"/>
                    </a:lnTo>
                    <a:close/>
                    <a:moveTo>
                      <a:pt x="877" y="123"/>
                    </a:moveTo>
                    <a:cubicBezTo>
                      <a:pt x="917" y="123"/>
                      <a:pt x="917" y="123"/>
                      <a:pt x="917" y="123"/>
                    </a:cubicBezTo>
                    <a:cubicBezTo>
                      <a:pt x="917" y="163"/>
                      <a:pt x="917" y="163"/>
                      <a:pt x="917" y="163"/>
                    </a:cubicBezTo>
                    <a:cubicBezTo>
                      <a:pt x="877" y="163"/>
                      <a:pt x="877" y="163"/>
                      <a:pt x="877" y="163"/>
                    </a:cubicBezTo>
                    <a:lnTo>
                      <a:pt x="877" y="123"/>
                    </a:lnTo>
                    <a:close/>
                    <a:moveTo>
                      <a:pt x="877" y="191"/>
                    </a:moveTo>
                    <a:cubicBezTo>
                      <a:pt x="917" y="191"/>
                      <a:pt x="917" y="191"/>
                      <a:pt x="917" y="191"/>
                    </a:cubicBezTo>
                    <a:cubicBezTo>
                      <a:pt x="917" y="231"/>
                      <a:pt x="917" y="231"/>
                      <a:pt x="917" y="231"/>
                    </a:cubicBezTo>
                    <a:cubicBezTo>
                      <a:pt x="877" y="231"/>
                      <a:pt x="877" y="231"/>
                      <a:pt x="877" y="231"/>
                    </a:cubicBezTo>
                    <a:lnTo>
                      <a:pt x="877" y="191"/>
                    </a:lnTo>
                    <a:close/>
                    <a:moveTo>
                      <a:pt x="802" y="52"/>
                    </a:moveTo>
                    <a:cubicBezTo>
                      <a:pt x="842" y="52"/>
                      <a:pt x="842" y="52"/>
                      <a:pt x="842" y="52"/>
                    </a:cubicBezTo>
                    <a:cubicBezTo>
                      <a:pt x="842" y="92"/>
                      <a:pt x="842" y="92"/>
                      <a:pt x="842" y="92"/>
                    </a:cubicBezTo>
                    <a:cubicBezTo>
                      <a:pt x="802" y="92"/>
                      <a:pt x="802" y="92"/>
                      <a:pt x="802" y="92"/>
                    </a:cubicBezTo>
                    <a:lnTo>
                      <a:pt x="802" y="52"/>
                    </a:lnTo>
                    <a:close/>
                    <a:moveTo>
                      <a:pt x="802" y="123"/>
                    </a:moveTo>
                    <a:cubicBezTo>
                      <a:pt x="842" y="123"/>
                      <a:pt x="842" y="123"/>
                      <a:pt x="842" y="123"/>
                    </a:cubicBezTo>
                    <a:cubicBezTo>
                      <a:pt x="842" y="163"/>
                      <a:pt x="842" y="163"/>
                      <a:pt x="842" y="163"/>
                    </a:cubicBezTo>
                    <a:cubicBezTo>
                      <a:pt x="802" y="163"/>
                      <a:pt x="802" y="163"/>
                      <a:pt x="802" y="163"/>
                    </a:cubicBezTo>
                    <a:lnTo>
                      <a:pt x="802" y="123"/>
                    </a:lnTo>
                    <a:close/>
                    <a:moveTo>
                      <a:pt x="802" y="191"/>
                    </a:moveTo>
                    <a:cubicBezTo>
                      <a:pt x="842" y="191"/>
                      <a:pt x="842" y="191"/>
                      <a:pt x="842" y="191"/>
                    </a:cubicBezTo>
                    <a:cubicBezTo>
                      <a:pt x="842" y="231"/>
                      <a:pt x="842" y="231"/>
                      <a:pt x="842" y="231"/>
                    </a:cubicBezTo>
                    <a:cubicBezTo>
                      <a:pt x="802" y="231"/>
                      <a:pt x="802" y="231"/>
                      <a:pt x="802" y="231"/>
                    </a:cubicBezTo>
                    <a:lnTo>
                      <a:pt x="802" y="191"/>
                    </a:lnTo>
                    <a:close/>
                    <a:moveTo>
                      <a:pt x="727" y="52"/>
                    </a:moveTo>
                    <a:cubicBezTo>
                      <a:pt x="768" y="52"/>
                      <a:pt x="768" y="52"/>
                      <a:pt x="768" y="52"/>
                    </a:cubicBezTo>
                    <a:cubicBezTo>
                      <a:pt x="768" y="92"/>
                      <a:pt x="768" y="92"/>
                      <a:pt x="768" y="92"/>
                    </a:cubicBezTo>
                    <a:cubicBezTo>
                      <a:pt x="727" y="92"/>
                      <a:pt x="727" y="92"/>
                      <a:pt x="727" y="92"/>
                    </a:cubicBezTo>
                    <a:lnTo>
                      <a:pt x="727" y="52"/>
                    </a:lnTo>
                    <a:close/>
                    <a:moveTo>
                      <a:pt x="727" y="123"/>
                    </a:moveTo>
                    <a:cubicBezTo>
                      <a:pt x="768" y="123"/>
                      <a:pt x="768" y="123"/>
                      <a:pt x="768" y="123"/>
                    </a:cubicBezTo>
                    <a:cubicBezTo>
                      <a:pt x="768" y="163"/>
                      <a:pt x="768" y="163"/>
                      <a:pt x="768" y="163"/>
                    </a:cubicBezTo>
                    <a:cubicBezTo>
                      <a:pt x="727" y="163"/>
                      <a:pt x="727" y="163"/>
                      <a:pt x="727" y="163"/>
                    </a:cubicBezTo>
                    <a:lnTo>
                      <a:pt x="727" y="123"/>
                    </a:lnTo>
                    <a:close/>
                    <a:moveTo>
                      <a:pt x="727" y="191"/>
                    </a:moveTo>
                    <a:cubicBezTo>
                      <a:pt x="768" y="191"/>
                      <a:pt x="768" y="191"/>
                      <a:pt x="768" y="191"/>
                    </a:cubicBezTo>
                    <a:cubicBezTo>
                      <a:pt x="768" y="231"/>
                      <a:pt x="768" y="231"/>
                      <a:pt x="768" y="231"/>
                    </a:cubicBezTo>
                    <a:cubicBezTo>
                      <a:pt x="727" y="231"/>
                      <a:pt x="727" y="231"/>
                      <a:pt x="727" y="231"/>
                    </a:cubicBezTo>
                    <a:lnTo>
                      <a:pt x="727" y="191"/>
                    </a:lnTo>
                    <a:close/>
                    <a:moveTo>
                      <a:pt x="653" y="52"/>
                    </a:moveTo>
                    <a:cubicBezTo>
                      <a:pt x="693" y="52"/>
                      <a:pt x="693" y="52"/>
                      <a:pt x="693" y="52"/>
                    </a:cubicBezTo>
                    <a:cubicBezTo>
                      <a:pt x="693" y="92"/>
                      <a:pt x="693" y="92"/>
                      <a:pt x="693" y="92"/>
                    </a:cubicBezTo>
                    <a:cubicBezTo>
                      <a:pt x="653" y="92"/>
                      <a:pt x="653" y="92"/>
                      <a:pt x="653" y="92"/>
                    </a:cubicBezTo>
                    <a:lnTo>
                      <a:pt x="653" y="52"/>
                    </a:lnTo>
                    <a:close/>
                    <a:moveTo>
                      <a:pt x="653" y="123"/>
                    </a:moveTo>
                    <a:cubicBezTo>
                      <a:pt x="693" y="123"/>
                      <a:pt x="693" y="123"/>
                      <a:pt x="693" y="123"/>
                    </a:cubicBezTo>
                    <a:cubicBezTo>
                      <a:pt x="693" y="163"/>
                      <a:pt x="693" y="163"/>
                      <a:pt x="693" y="163"/>
                    </a:cubicBezTo>
                    <a:cubicBezTo>
                      <a:pt x="653" y="163"/>
                      <a:pt x="653" y="163"/>
                      <a:pt x="653" y="163"/>
                    </a:cubicBezTo>
                    <a:lnTo>
                      <a:pt x="653" y="123"/>
                    </a:lnTo>
                    <a:close/>
                    <a:moveTo>
                      <a:pt x="653" y="191"/>
                    </a:moveTo>
                    <a:cubicBezTo>
                      <a:pt x="693" y="191"/>
                      <a:pt x="693" y="191"/>
                      <a:pt x="693" y="191"/>
                    </a:cubicBezTo>
                    <a:cubicBezTo>
                      <a:pt x="693" y="231"/>
                      <a:pt x="693" y="231"/>
                      <a:pt x="693" y="231"/>
                    </a:cubicBezTo>
                    <a:cubicBezTo>
                      <a:pt x="653" y="231"/>
                      <a:pt x="653" y="231"/>
                      <a:pt x="653" y="231"/>
                    </a:cubicBezTo>
                    <a:lnTo>
                      <a:pt x="653" y="191"/>
                    </a:lnTo>
                    <a:close/>
                    <a:moveTo>
                      <a:pt x="1345" y="2036"/>
                    </a:moveTo>
                    <a:cubicBezTo>
                      <a:pt x="1339" y="2029"/>
                      <a:pt x="1325" y="2023"/>
                      <a:pt x="1315" y="2023"/>
                    </a:cubicBezTo>
                    <a:cubicBezTo>
                      <a:pt x="878" y="2023"/>
                      <a:pt x="878" y="2023"/>
                      <a:pt x="878" y="2023"/>
                    </a:cubicBezTo>
                    <a:cubicBezTo>
                      <a:pt x="868" y="2023"/>
                      <a:pt x="855" y="2029"/>
                      <a:pt x="848" y="2036"/>
                    </a:cubicBezTo>
                    <a:cubicBezTo>
                      <a:pt x="761" y="2138"/>
                      <a:pt x="761" y="2138"/>
                      <a:pt x="761" y="2138"/>
                    </a:cubicBezTo>
                    <a:cubicBezTo>
                      <a:pt x="755" y="2146"/>
                      <a:pt x="749" y="2160"/>
                      <a:pt x="749" y="2170"/>
                    </a:cubicBezTo>
                    <a:cubicBezTo>
                      <a:pt x="749" y="2179"/>
                      <a:pt x="749" y="2179"/>
                      <a:pt x="749" y="2179"/>
                    </a:cubicBezTo>
                    <a:cubicBezTo>
                      <a:pt x="749" y="2189"/>
                      <a:pt x="757" y="2197"/>
                      <a:pt x="767" y="2197"/>
                    </a:cubicBezTo>
                    <a:cubicBezTo>
                      <a:pt x="1426" y="2197"/>
                      <a:pt x="1426" y="2197"/>
                      <a:pt x="1426" y="2197"/>
                    </a:cubicBezTo>
                    <a:cubicBezTo>
                      <a:pt x="1436" y="2197"/>
                      <a:pt x="1444" y="2189"/>
                      <a:pt x="1444" y="2179"/>
                    </a:cubicBezTo>
                    <a:cubicBezTo>
                      <a:pt x="1444" y="2170"/>
                      <a:pt x="1444" y="2170"/>
                      <a:pt x="1444" y="2170"/>
                    </a:cubicBezTo>
                    <a:cubicBezTo>
                      <a:pt x="1444" y="2160"/>
                      <a:pt x="1439" y="2146"/>
                      <a:pt x="1432" y="2138"/>
                    </a:cubicBezTo>
                    <a:lnTo>
                      <a:pt x="1345" y="2036"/>
                    </a:lnTo>
                    <a:close/>
                    <a:moveTo>
                      <a:pt x="2182" y="1590"/>
                    </a:moveTo>
                    <a:cubicBezTo>
                      <a:pt x="2095" y="1488"/>
                      <a:pt x="2095" y="1488"/>
                      <a:pt x="2095" y="1488"/>
                    </a:cubicBezTo>
                    <a:cubicBezTo>
                      <a:pt x="2088" y="1480"/>
                      <a:pt x="2075" y="1474"/>
                      <a:pt x="2065" y="1474"/>
                    </a:cubicBezTo>
                    <a:cubicBezTo>
                      <a:pt x="1627" y="1474"/>
                      <a:pt x="1627" y="1474"/>
                      <a:pt x="1627" y="1474"/>
                    </a:cubicBezTo>
                    <a:cubicBezTo>
                      <a:pt x="1617" y="1474"/>
                      <a:pt x="1604" y="1480"/>
                      <a:pt x="1597" y="1488"/>
                    </a:cubicBezTo>
                    <a:cubicBezTo>
                      <a:pt x="1510" y="1590"/>
                      <a:pt x="1510" y="1590"/>
                      <a:pt x="1510" y="1590"/>
                    </a:cubicBezTo>
                    <a:cubicBezTo>
                      <a:pt x="1504" y="1598"/>
                      <a:pt x="1499" y="1612"/>
                      <a:pt x="1499" y="1622"/>
                    </a:cubicBezTo>
                    <a:cubicBezTo>
                      <a:pt x="1499" y="1630"/>
                      <a:pt x="1499" y="1630"/>
                      <a:pt x="1499" y="1630"/>
                    </a:cubicBezTo>
                    <a:cubicBezTo>
                      <a:pt x="1499" y="1640"/>
                      <a:pt x="1507" y="1649"/>
                      <a:pt x="1517" y="1649"/>
                    </a:cubicBezTo>
                    <a:cubicBezTo>
                      <a:pt x="2175" y="1649"/>
                      <a:pt x="2175" y="1649"/>
                      <a:pt x="2175" y="1649"/>
                    </a:cubicBezTo>
                    <a:cubicBezTo>
                      <a:pt x="2185" y="1649"/>
                      <a:pt x="2193" y="1640"/>
                      <a:pt x="2193" y="1630"/>
                    </a:cubicBezTo>
                    <a:cubicBezTo>
                      <a:pt x="2193" y="1622"/>
                      <a:pt x="2193" y="1622"/>
                      <a:pt x="2193" y="1622"/>
                    </a:cubicBezTo>
                    <a:cubicBezTo>
                      <a:pt x="2193" y="1612"/>
                      <a:pt x="2188" y="1598"/>
                      <a:pt x="2182" y="1590"/>
                    </a:cubicBezTo>
                    <a:close/>
                    <a:moveTo>
                      <a:pt x="176" y="1449"/>
                    </a:moveTo>
                    <a:cubicBezTo>
                      <a:pt x="519" y="1449"/>
                      <a:pt x="519" y="1449"/>
                      <a:pt x="519" y="1449"/>
                    </a:cubicBezTo>
                    <a:cubicBezTo>
                      <a:pt x="559" y="1449"/>
                      <a:pt x="591" y="1417"/>
                      <a:pt x="591" y="1377"/>
                    </a:cubicBezTo>
                    <a:cubicBezTo>
                      <a:pt x="591" y="1322"/>
                      <a:pt x="591" y="1322"/>
                      <a:pt x="591" y="1322"/>
                    </a:cubicBezTo>
                    <a:cubicBezTo>
                      <a:pt x="920" y="1322"/>
                      <a:pt x="920" y="1322"/>
                      <a:pt x="920" y="1322"/>
                    </a:cubicBezTo>
                    <a:cubicBezTo>
                      <a:pt x="936" y="1388"/>
                      <a:pt x="990" y="1440"/>
                      <a:pt x="1057" y="1455"/>
                    </a:cubicBezTo>
                    <a:cubicBezTo>
                      <a:pt x="1057" y="1617"/>
                      <a:pt x="1057" y="1617"/>
                      <a:pt x="1057" y="1617"/>
                    </a:cubicBezTo>
                    <a:cubicBezTo>
                      <a:pt x="925" y="1617"/>
                      <a:pt x="925" y="1617"/>
                      <a:pt x="925" y="1617"/>
                    </a:cubicBezTo>
                    <a:cubicBezTo>
                      <a:pt x="885" y="1617"/>
                      <a:pt x="853" y="1650"/>
                      <a:pt x="853" y="1690"/>
                    </a:cubicBezTo>
                    <a:cubicBezTo>
                      <a:pt x="853" y="1925"/>
                      <a:pt x="853" y="1925"/>
                      <a:pt x="853" y="1925"/>
                    </a:cubicBezTo>
                    <a:cubicBezTo>
                      <a:pt x="853" y="1965"/>
                      <a:pt x="885" y="1997"/>
                      <a:pt x="925" y="1997"/>
                    </a:cubicBezTo>
                    <a:cubicBezTo>
                      <a:pt x="1268" y="1997"/>
                      <a:pt x="1268" y="1997"/>
                      <a:pt x="1268" y="1997"/>
                    </a:cubicBezTo>
                    <a:cubicBezTo>
                      <a:pt x="1308" y="1997"/>
                      <a:pt x="1341" y="1965"/>
                      <a:pt x="1341" y="1925"/>
                    </a:cubicBezTo>
                    <a:cubicBezTo>
                      <a:pt x="1341" y="1690"/>
                      <a:pt x="1341" y="1690"/>
                      <a:pt x="1341" y="1690"/>
                    </a:cubicBezTo>
                    <a:cubicBezTo>
                      <a:pt x="1341" y="1650"/>
                      <a:pt x="1308" y="1617"/>
                      <a:pt x="1268" y="1617"/>
                    </a:cubicBezTo>
                    <a:cubicBezTo>
                      <a:pt x="1137" y="1617"/>
                      <a:pt x="1137" y="1617"/>
                      <a:pt x="1137" y="1617"/>
                    </a:cubicBezTo>
                    <a:cubicBezTo>
                      <a:pt x="1137" y="1455"/>
                      <a:pt x="1137" y="1455"/>
                      <a:pt x="1137" y="1455"/>
                    </a:cubicBezTo>
                    <a:cubicBezTo>
                      <a:pt x="1204" y="1440"/>
                      <a:pt x="1257" y="1388"/>
                      <a:pt x="1273" y="1322"/>
                    </a:cubicBezTo>
                    <a:cubicBezTo>
                      <a:pt x="1602" y="1322"/>
                      <a:pt x="1602" y="1322"/>
                      <a:pt x="1602" y="1322"/>
                    </a:cubicBezTo>
                    <a:cubicBezTo>
                      <a:pt x="1602" y="1377"/>
                      <a:pt x="1602" y="1377"/>
                      <a:pt x="1602" y="1377"/>
                    </a:cubicBezTo>
                    <a:cubicBezTo>
                      <a:pt x="1602" y="1417"/>
                      <a:pt x="1634" y="1449"/>
                      <a:pt x="1675" y="1449"/>
                    </a:cubicBezTo>
                    <a:cubicBezTo>
                      <a:pt x="2018" y="1449"/>
                      <a:pt x="2018" y="1449"/>
                      <a:pt x="2018" y="1449"/>
                    </a:cubicBezTo>
                    <a:cubicBezTo>
                      <a:pt x="2058" y="1449"/>
                      <a:pt x="2090" y="1417"/>
                      <a:pt x="2090" y="1377"/>
                    </a:cubicBezTo>
                    <a:cubicBezTo>
                      <a:pt x="2090" y="1142"/>
                      <a:pt x="2090" y="1142"/>
                      <a:pt x="2090" y="1142"/>
                    </a:cubicBezTo>
                    <a:cubicBezTo>
                      <a:pt x="2090" y="1102"/>
                      <a:pt x="2058" y="1069"/>
                      <a:pt x="2018" y="1069"/>
                    </a:cubicBezTo>
                    <a:cubicBezTo>
                      <a:pt x="1675" y="1069"/>
                      <a:pt x="1675" y="1069"/>
                      <a:pt x="1675" y="1069"/>
                    </a:cubicBezTo>
                    <a:cubicBezTo>
                      <a:pt x="1634" y="1069"/>
                      <a:pt x="1602" y="1102"/>
                      <a:pt x="1602" y="1142"/>
                    </a:cubicBezTo>
                    <a:cubicBezTo>
                      <a:pt x="1602" y="1242"/>
                      <a:pt x="1602" y="1242"/>
                      <a:pt x="1602" y="1242"/>
                    </a:cubicBezTo>
                    <a:cubicBezTo>
                      <a:pt x="1275" y="1242"/>
                      <a:pt x="1275" y="1242"/>
                      <a:pt x="1275" y="1242"/>
                    </a:cubicBezTo>
                    <a:cubicBezTo>
                      <a:pt x="1262" y="1176"/>
                      <a:pt x="1214" y="1122"/>
                      <a:pt x="1150" y="1103"/>
                    </a:cubicBezTo>
                    <a:cubicBezTo>
                      <a:pt x="1150" y="908"/>
                      <a:pt x="1150" y="908"/>
                      <a:pt x="1150" y="908"/>
                    </a:cubicBezTo>
                    <a:cubicBezTo>
                      <a:pt x="1538" y="908"/>
                      <a:pt x="1538" y="908"/>
                      <a:pt x="1538" y="908"/>
                    </a:cubicBezTo>
                    <a:cubicBezTo>
                      <a:pt x="1574" y="908"/>
                      <a:pt x="1603" y="879"/>
                      <a:pt x="1603" y="843"/>
                    </a:cubicBezTo>
                    <a:cubicBezTo>
                      <a:pt x="1603" y="690"/>
                      <a:pt x="1603" y="690"/>
                      <a:pt x="1603" y="690"/>
                    </a:cubicBezTo>
                    <a:cubicBezTo>
                      <a:pt x="1603" y="654"/>
                      <a:pt x="1574" y="625"/>
                      <a:pt x="1538" y="625"/>
                    </a:cubicBezTo>
                    <a:cubicBezTo>
                      <a:pt x="655" y="625"/>
                      <a:pt x="655" y="625"/>
                      <a:pt x="655" y="625"/>
                    </a:cubicBezTo>
                    <a:cubicBezTo>
                      <a:pt x="619" y="625"/>
                      <a:pt x="590" y="654"/>
                      <a:pt x="590" y="690"/>
                    </a:cubicBezTo>
                    <a:cubicBezTo>
                      <a:pt x="590" y="843"/>
                      <a:pt x="590" y="843"/>
                      <a:pt x="590" y="843"/>
                    </a:cubicBezTo>
                    <a:cubicBezTo>
                      <a:pt x="590" y="879"/>
                      <a:pt x="619" y="908"/>
                      <a:pt x="655" y="908"/>
                    </a:cubicBezTo>
                    <a:cubicBezTo>
                      <a:pt x="1043" y="908"/>
                      <a:pt x="1043" y="908"/>
                      <a:pt x="1043" y="908"/>
                    </a:cubicBezTo>
                    <a:cubicBezTo>
                      <a:pt x="1043" y="1103"/>
                      <a:pt x="1043" y="1103"/>
                      <a:pt x="1043" y="1103"/>
                    </a:cubicBezTo>
                    <a:cubicBezTo>
                      <a:pt x="980" y="1122"/>
                      <a:pt x="931" y="1176"/>
                      <a:pt x="918" y="1242"/>
                    </a:cubicBezTo>
                    <a:cubicBezTo>
                      <a:pt x="591" y="1242"/>
                      <a:pt x="591" y="1242"/>
                      <a:pt x="591" y="1242"/>
                    </a:cubicBezTo>
                    <a:cubicBezTo>
                      <a:pt x="591" y="1142"/>
                      <a:pt x="591" y="1142"/>
                      <a:pt x="591" y="1142"/>
                    </a:cubicBezTo>
                    <a:cubicBezTo>
                      <a:pt x="591" y="1102"/>
                      <a:pt x="559" y="1069"/>
                      <a:pt x="519" y="1069"/>
                    </a:cubicBezTo>
                    <a:cubicBezTo>
                      <a:pt x="176" y="1069"/>
                      <a:pt x="176" y="1069"/>
                      <a:pt x="176" y="1069"/>
                    </a:cubicBezTo>
                    <a:cubicBezTo>
                      <a:pt x="136" y="1069"/>
                      <a:pt x="103" y="1102"/>
                      <a:pt x="103" y="1142"/>
                    </a:cubicBezTo>
                    <a:cubicBezTo>
                      <a:pt x="103" y="1377"/>
                      <a:pt x="103" y="1377"/>
                      <a:pt x="103" y="1377"/>
                    </a:cubicBezTo>
                    <a:cubicBezTo>
                      <a:pt x="103" y="1417"/>
                      <a:pt x="136" y="1449"/>
                      <a:pt x="176" y="1449"/>
                    </a:cubicBezTo>
                    <a:close/>
                    <a:moveTo>
                      <a:pt x="1644" y="1142"/>
                    </a:moveTo>
                    <a:cubicBezTo>
                      <a:pt x="1644" y="1125"/>
                      <a:pt x="1658" y="1111"/>
                      <a:pt x="1675" y="1111"/>
                    </a:cubicBezTo>
                    <a:cubicBezTo>
                      <a:pt x="2018" y="1111"/>
                      <a:pt x="2018" y="1111"/>
                      <a:pt x="2018" y="1111"/>
                    </a:cubicBezTo>
                    <a:cubicBezTo>
                      <a:pt x="2034" y="1111"/>
                      <a:pt x="2048" y="1125"/>
                      <a:pt x="2048" y="1142"/>
                    </a:cubicBezTo>
                    <a:cubicBezTo>
                      <a:pt x="2048" y="1377"/>
                      <a:pt x="2048" y="1377"/>
                      <a:pt x="2048" y="1377"/>
                    </a:cubicBezTo>
                    <a:cubicBezTo>
                      <a:pt x="2048" y="1393"/>
                      <a:pt x="2034" y="1407"/>
                      <a:pt x="2018" y="1407"/>
                    </a:cubicBezTo>
                    <a:cubicBezTo>
                      <a:pt x="1675" y="1407"/>
                      <a:pt x="1675" y="1407"/>
                      <a:pt x="1675" y="1407"/>
                    </a:cubicBezTo>
                    <a:cubicBezTo>
                      <a:pt x="1658" y="1407"/>
                      <a:pt x="1644" y="1393"/>
                      <a:pt x="1644" y="1377"/>
                    </a:cubicBezTo>
                    <a:lnTo>
                      <a:pt x="1644" y="1142"/>
                    </a:lnTo>
                    <a:close/>
                    <a:moveTo>
                      <a:pt x="1464" y="715"/>
                    </a:moveTo>
                    <a:cubicBezTo>
                      <a:pt x="1492" y="715"/>
                      <a:pt x="1515" y="738"/>
                      <a:pt x="1515" y="766"/>
                    </a:cubicBezTo>
                    <a:cubicBezTo>
                      <a:pt x="1515" y="795"/>
                      <a:pt x="1492" y="818"/>
                      <a:pt x="1464" y="818"/>
                    </a:cubicBezTo>
                    <a:cubicBezTo>
                      <a:pt x="1436" y="818"/>
                      <a:pt x="1413" y="795"/>
                      <a:pt x="1413" y="766"/>
                    </a:cubicBezTo>
                    <a:cubicBezTo>
                      <a:pt x="1413" y="738"/>
                      <a:pt x="1436" y="715"/>
                      <a:pt x="1464" y="715"/>
                    </a:cubicBezTo>
                    <a:close/>
                    <a:moveTo>
                      <a:pt x="1268" y="1660"/>
                    </a:moveTo>
                    <a:cubicBezTo>
                      <a:pt x="1285" y="1660"/>
                      <a:pt x="1298" y="1673"/>
                      <a:pt x="1298" y="1690"/>
                    </a:cubicBezTo>
                    <a:cubicBezTo>
                      <a:pt x="1298" y="1925"/>
                      <a:pt x="1298" y="1925"/>
                      <a:pt x="1298" y="1925"/>
                    </a:cubicBezTo>
                    <a:cubicBezTo>
                      <a:pt x="1298" y="1942"/>
                      <a:pt x="1285" y="1955"/>
                      <a:pt x="1268" y="1955"/>
                    </a:cubicBezTo>
                    <a:cubicBezTo>
                      <a:pt x="925" y="1955"/>
                      <a:pt x="925" y="1955"/>
                      <a:pt x="925" y="1955"/>
                    </a:cubicBezTo>
                    <a:cubicBezTo>
                      <a:pt x="908" y="1955"/>
                      <a:pt x="895" y="1942"/>
                      <a:pt x="895" y="1925"/>
                    </a:cubicBezTo>
                    <a:cubicBezTo>
                      <a:pt x="895" y="1690"/>
                      <a:pt x="895" y="1690"/>
                      <a:pt x="895" y="1690"/>
                    </a:cubicBezTo>
                    <a:cubicBezTo>
                      <a:pt x="895" y="1673"/>
                      <a:pt x="908" y="1660"/>
                      <a:pt x="925" y="1660"/>
                    </a:cubicBezTo>
                    <a:lnTo>
                      <a:pt x="1268" y="1660"/>
                    </a:lnTo>
                    <a:close/>
                    <a:moveTo>
                      <a:pt x="1100" y="677"/>
                    </a:moveTo>
                    <a:cubicBezTo>
                      <a:pt x="1140" y="677"/>
                      <a:pt x="1140" y="677"/>
                      <a:pt x="1140" y="677"/>
                    </a:cubicBezTo>
                    <a:cubicBezTo>
                      <a:pt x="1140" y="717"/>
                      <a:pt x="1140" y="717"/>
                      <a:pt x="1140" y="717"/>
                    </a:cubicBezTo>
                    <a:cubicBezTo>
                      <a:pt x="1100" y="717"/>
                      <a:pt x="1100" y="717"/>
                      <a:pt x="1100" y="717"/>
                    </a:cubicBezTo>
                    <a:lnTo>
                      <a:pt x="1100" y="677"/>
                    </a:lnTo>
                    <a:close/>
                    <a:moveTo>
                      <a:pt x="1100" y="748"/>
                    </a:moveTo>
                    <a:cubicBezTo>
                      <a:pt x="1140" y="748"/>
                      <a:pt x="1140" y="748"/>
                      <a:pt x="1140" y="748"/>
                    </a:cubicBezTo>
                    <a:cubicBezTo>
                      <a:pt x="1140" y="788"/>
                      <a:pt x="1140" y="788"/>
                      <a:pt x="1140" y="788"/>
                    </a:cubicBezTo>
                    <a:cubicBezTo>
                      <a:pt x="1100" y="788"/>
                      <a:pt x="1100" y="788"/>
                      <a:pt x="1100" y="788"/>
                    </a:cubicBezTo>
                    <a:lnTo>
                      <a:pt x="1100" y="748"/>
                    </a:lnTo>
                    <a:close/>
                    <a:moveTo>
                      <a:pt x="1100" y="816"/>
                    </a:moveTo>
                    <a:cubicBezTo>
                      <a:pt x="1140" y="816"/>
                      <a:pt x="1140" y="816"/>
                      <a:pt x="1140" y="816"/>
                    </a:cubicBezTo>
                    <a:cubicBezTo>
                      <a:pt x="1140" y="856"/>
                      <a:pt x="1140" y="856"/>
                      <a:pt x="1140" y="856"/>
                    </a:cubicBezTo>
                    <a:cubicBezTo>
                      <a:pt x="1100" y="856"/>
                      <a:pt x="1100" y="856"/>
                      <a:pt x="1100" y="856"/>
                    </a:cubicBezTo>
                    <a:lnTo>
                      <a:pt x="1100" y="816"/>
                    </a:lnTo>
                    <a:close/>
                    <a:moveTo>
                      <a:pt x="1025" y="677"/>
                    </a:moveTo>
                    <a:cubicBezTo>
                      <a:pt x="1066" y="677"/>
                      <a:pt x="1066" y="677"/>
                      <a:pt x="1066" y="677"/>
                    </a:cubicBezTo>
                    <a:cubicBezTo>
                      <a:pt x="1066" y="717"/>
                      <a:pt x="1066" y="717"/>
                      <a:pt x="1066" y="717"/>
                    </a:cubicBezTo>
                    <a:cubicBezTo>
                      <a:pt x="1025" y="717"/>
                      <a:pt x="1025" y="717"/>
                      <a:pt x="1025" y="717"/>
                    </a:cubicBezTo>
                    <a:lnTo>
                      <a:pt x="1025" y="677"/>
                    </a:lnTo>
                    <a:close/>
                    <a:moveTo>
                      <a:pt x="1025" y="748"/>
                    </a:moveTo>
                    <a:cubicBezTo>
                      <a:pt x="1066" y="748"/>
                      <a:pt x="1066" y="748"/>
                      <a:pt x="1066" y="748"/>
                    </a:cubicBezTo>
                    <a:cubicBezTo>
                      <a:pt x="1066" y="788"/>
                      <a:pt x="1066" y="788"/>
                      <a:pt x="1066" y="788"/>
                    </a:cubicBezTo>
                    <a:cubicBezTo>
                      <a:pt x="1025" y="788"/>
                      <a:pt x="1025" y="788"/>
                      <a:pt x="1025" y="788"/>
                    </a:cubicBezTo>
                    <a:lnTo>
                      <a:pt x="1025" y="748"/>
                    </a:lnTo>
                    <a:close/>
                    <a:moveTo>
                      <a:pt x="693" y="856"/>
                    </a:moveTo>
                    <a:cubicBezTo>
                      <a:pt x="653" y="856"/>
                      <a:pt x="653" y="856"/>
                      <a:pt x="653" y="856"/>
                    </a:cubicBezTo>
                    <a:cubicBezTo>
                      <a:pt x="653" y="816"/>
                      <a:pt x="653" y="816"/>
                      <a:pt x="653" y="816"/>
                    </a:cubicBezTo>
                    <a:cubicBezTo>
                      <a:pt x="693" y="816"/>
                      <a:pt x="693" y="816"/>
                      <a:pt x="693" y="816"/>
                    </a:cubicBezTo>
                    <a:lnTo>
                      <a:pt x="693" y="856"/>
                    </a:lnTo>
                    <a:close/>
                    <a:moveTo>
                      <a:pt x="693" y="788"/>
                    </a:moveTo>
                    <a:cubicBezTo>
                      <a:pt x="653" y="788"/>
                      <a:pt x="653" y="788"/>
                      <a:pt x="653" y="788"/>
                    </a:cubicBezTo>
                    <a:cubicBezTo>
                      <a:pt x="653" y="748"/>
                      <a:pt x="653" y="748"/>
                      <a:pt x="653" y="748"/>
                    </a:cubicBezTo>
                    <a:cubicBezTo>
                      <a:pt x="693" y="748"/>
                      <a:pt x="693" y="748"/>
                      <a:pt x="693" y="748"/>
                    </a:cubicBezTo>
                    <a:lnTo>
                      <a:pt x="693" y="788"/>
                    </a:lnTo>
                    <a:close/>
                    <a:moveTo>
                      <a:pt x="693" y="717"/>
                    </a:moveTo>
                    <a:cubicBezTo>
                      <a:pt x="653" y="717"/>
                      <a:pt x="653" y="717"/>
                      <a:pt x="653" y="717"/>
                    </a:cubicBezTo>
                    <a:cubicBezTo>
                      <a:pt x="653" y="677"/>
                      <a:pt x="653" y="677"/>
                      <a:pt x="653" y="677"/>
                    </a:cubicBezTo>
                    <a:cubicBezTo>
                      <a:pt x="693" y="677"/>
                      <a:pt x="693" y="677"/>
                      <a:pt x="693" y="677"/>
                    </a:cubicBezTo>
                    <a:lnTo>
                      <a:pt x="693" y="717"/>
                    </a:lnTo>
                    <a:close/>
                    <a:moveTo>
                      <a:pt x="768" y="856"/>
                    </a:moveTo>
                    <a:cubicBezTo>
                      <a:pt x="727" y="856"/>
                      <a:pt x="727" y="856"/>
                      <a:pt x="727" y="856"/>
                    </a:cubicBezTo>
                    <a:cubicBezTo>
                      <a:pt x="727" y="816"/>
                      <a:pt x="727" y="816"/>
                      <a:pt x="727" y="816"/>
                    </a:cubicBezTo>
                    <a:cubicBezTo>
                      <a:pt x="768" y="816"/>
                      <a:pt x="768" y="816"/>
                      <a:pt x="768" y="816"/>
                    </a:cubicBezTo>
                    <a:lnTo>
                      <a:pt x="768" y="856"/>
                    </a:lnTo>
                    <a:close/>
                    <a:moveTo>
                      <a:pt x="768" y="788"/>
                    </a:moveTo>
                    <a:cubicBezTo>
                      <a:pt x="727" y="788"/>
                      <a:pt x="727" y="788"/>
                      <a:pt x="727" y="788"/>
                    </a:cubicBezTo>
                    <a:cubicBezTo>
                      <a:pt x="727" y="748"/>
                      <a:pt x="727" y="748"/>
                      <a:pt x="727" y="748"/>
                    </a:cubicBezTo>
                    <a:cubicBezTo>
                      <a:pt x="768" y="748"/>
                      <a:pt x="768" y="748"/>
                      <a:pt x="768" y="748"/>
                    </a:cubicBezTo>
                    <a:lnTo>
                      <a:pt x="768" y="788"/>
                    </a:lnTo>
                    <a:close/>
                    <a:moveTo>
                      <a:pt x="768" y="717"/>
                    </a:moveTo>
                    <a:cubicBezTo>
                      <a:pt x="727" y="717"/>
                      <a:pt x="727" y="717"/>
                      <a:pt x="727" y="717"/>
                    </a:cubicBezTo>
                    <a:cubicBezTo>
                      <a:pt x="727" y="677"/>
                      <a:pt x="727" y="677"/>
                      <a:pt x="727" y="677"/>
                    </a:cubicBezTo>
                    <a:cubicBezTo>
                      <a:pt x="768" y="677"/>
                      <a:pt x="768" y="677"/>
                      <a:pt x="768" y="677"/>
                    </a:cubicBezTo>
                    <a:lnTo>
                      <a:pt x="768" y="717"/>
                    </a:lnTo>
                    <a:close/>
                    <a:moveTo>
                      <a:pt x="842" y="856"/>
                    </a:moveTo>
                    <a:cubicBezTo>
                      <a:pt x="802" y="856"/>
                      <a:pt x="802" y="856"/>
                      <a:pt x="802" y="856"/>
                    </a:cubicBezTo>
                    <a:cubicBezTo>
                      <a:pt x="802" y="816"/>
                      <a:pt x="802" y="816"/>
                      <a:pt x="802" y="816"/>
                    </a:cubicBezTo>
                    <a:cubicBezTo>
                      <a:pt x="842" y="816"/>
                      <a:pt x="842" y="816"/>
                      <a:pt x="842" y="816"/>
                    </a:cubicBezTo>
                    <a:lnTo>
                      <a:pt x="842" y="856"/>
                    </a:lnTo>
                    <a:close/>
                    <a:moveTo>
                      <a:pt x="842" y="788"/>
                    </a:moveTo>
                    <a:cubicBezTo>
                      <a:pt x="802" y="788"/>
                      <a:pt x="802" y="788"/>
                      <a:pt x="802" y="788"/>
                    </a:cubicBezTo>
                    <a:cubicBezTo>
                      <a:pt x="802" y="748"/>
                      <a:pt x="802" y="748"/>
                      <a:pt x="802" y="748"/>
                    </a:cubicBezTo>
                    <a:cubicBezTo>
                      <a:pt x="842" y="748"/>
                      <a:pt x="842" y="748"/>
                      <a:pt x="842" y="748"/>
                    </a:cubicBezTo>
                    <a:lnTo>
                      <a:pt x="842" y="788"/>
                    </a:lnTo>
                    <a:close/>
                    <a:moveTo>
                      <a:pt x="842" y="717"/>
                    </a:moveTo>
                    <a:cubicBezTo>
                      <a:pt x="802" y="717"/>
                      <a:pt x="802" y="717"/>
                      <a:pt x="802" y="717"/>
                    </a:cubicBezTo>
                    <a:cubicBezTo>
                      <a:pt x="802" y="677"/>
                      <a:pt x="802" y="677"/>
                      <a:pt x="802" y="677"/>
                    </a:cubicBezTo>
                    <a:cubicBezTo>
                      <a:pt x="842" y="677"/>
                      <a:pt x="842" y="677"/>
                      <a:pt x="842" y="677"/>
                    </a:cubicBezTo>
                    <a:lnTo>
                      <a:pt x="842" y="717"/>
                    </a:lnTo>
                    <a:close/>
                    <a:moveTo>
                      <a:pt x="917" y="856"/>
                    </a:moveTo>
                    <a:cubicBezTo>
                      <a:pt x="877" y="856"/>
                      <a:pt x="877" y="856"/>
                      <a:pt x="877" y="856"/>
                    </a:cubicBezTo>
                    <a:cubicBezTo>
                      <a:pt x="877" y="816"/>
                      <a:pt x="877" y="816"/>
                      <a:pt x="877" y="816"/>
                    </a:cubicBezTo>
                    <a:cubicBezTo>
                      <a:pt x="917" y="816"/>
                      <a:pt x="917" y="816"/>
                      <a:pt x="917" y="816"/>
                    </a:cubicBezTo>
                    <a:lnTo>
                      <a:pt x="917" y="856"/>
                    </a:lnTo>
                    <a:close/>
                    <a:moveTo>
                      <a:pt x="917" y="788"/>
                    </a:moveTo>
                    <a:cubicBezTo>
                      <a:pt x="877" y="788"/>
                      <a:pt x="877" y="788"/>
                      <a:pt x="877" y="788"/>
                    </a:cubicBezTo>
                    <a:cubicBezTo>
                      <a:pt x="877" y="748"/>
                      <a:pt x="877" y="748"/>
                      <a:pt x="877" y="748"/>
                    </a:cubicBezTo>
                    <a:cubicBezTo>
                      <a:pt x="917" y="748"/>
                      <a:pt x="917" y="748"/>
                      <a:pt x="917" y="748"/>
                    </a:cubicBezTo>
                    <a:lnTo>
                      <a:pt x="917" y="788"/>
                    </a:lnTo>
                    <a:close/>
                    <a:moveTo>
                      <a:pt x="917" y="717"/>
                    </a:moveTo>
                    <a:cubicBezTo>
                      <a:pt x="877" y="717"/>
                      <a:pt x="877" y="717"/>
                      <a:pt x="877" y="717"/>
                    </a:cubicBezTo>
                    <a:cubicBezTo>
                      <a:pt x="877" y="677"/>
                      <a:pt x="877" y="677"/>
                      <a:pt x="877" y="677"/>
                    </a:cubicBezTo>
                    <a:cubicBezTo>
                      <a:pt x="917" y="677"/>
                      <a:pt x="917" y="677"/>
                      <a:pt x="917" y="677"/>
                    </a:cubicBezTo>
                    <a:lnTo>
                      <a:pt x="917" y="717"/>
                    </a:lnTo>
                    <a:close/>
                    <a:moveTo>
                      <a:pt x="992" y="856"/>
                    </a:moveTo>
                    <a:cubicBezTo>
                      <a:pt x="951" y="856"/>
                      <a:pt x="951" y="856"/>
                      <a:pt x="951" y="856"/>
                    </a:cubicBezTo>
                    <a:cubicBezTo>
                      <a:pt x="951" y="816"/>
                      <a:pt x="951" y="816"/>
                      <a:pt x="951" y="816"/>
                    </a:cubicBezTo>
                    <a:cubicBezTo>
                      <a:pt x="992" y="816"/>
                      <a:pt x="992" y="816"/>
                      <a:pt x="992" y="816"/>
                    </a:cubicBezTo>
                    <a:lnTo>
                      <a:pt x="992" y="856"/>
                    </a:lnTo>
                    <a:close/>
                    <a:moveTo>
                      <a:pt x="992" y="788"/>
                    </a:moveTo>
                    <a:cubicBezTo>
                      <a:pt x="951" y="788"/>
                      <a:pt x="951" y="788"/>
                      <a:pt x="951" y="788"/>
                    </a:cubicBezTo>
                    <a:cubicBezTo>
                      <a:pt x="951" y="748"/>
                      <a:pt x="951" y="748"/>
                      <a:pt x="951" y="748"/>
                    </a:cubicBezTo>
                    <a:cubicBezTo>
                      <a:pt x="992" y="748"/>
                      <a:pt x="992" y="748"/>
                      <a:pt x="992" y="748"/>
                    </a:cubicBezTo>
                    <a:lnTo>
                      <a:pt x="992" y="788"/>
                    </a:lnTo>
                    <a:close/>
                    <a:moveTo>
                      <a:pt x="992" y="717"/>
                    </a:moveTo>
                    <a:cubicBezTo>
                      <a:pt x="951" y="717"/>
                      <a:pt x="951" y="717"/>
                      <a:pt x="951" y="717"/>
                    </a:cubicBezTo>
                    <a:cubicBezTo>
                      <a:pt x="951" y="677"/>
                      <a:pt x="951" y="677"/>
                      <a:pt x="951" y="677"/>
                    </a:cubicBezTo>
                    <a:cubicBezTo>
                      <a:pt x="992" y="677"/>
                      <a:pt x="992" y="677"/>
                      <a:pt x="992" y="677"/>
                    </a:cubicBezTo>
                    <a:lnTo>
                      <a:pt x="992" y="717"/>
                    </a:lnTo>
                    <a:close/>
                    <a:moveTo>
                      <a:pt x="1025" y="856"/>
                    </a:moveTo>
                    <a:cubicBezTo>
                      <a:pt x="1025" y="816"/>
                      <a:pt x="1025" y="816"/>
                      <a:pt x="1025" y="816"/>
                    </a:cubicBezTo>
                    <a:cubicBezTo>
                      <a:pt x="1066" y="816"/>
                      <a:pt x="1066" y="816"/>
                      <a:pt x="1066" y="816"/>
                    </a:cubicBezTo>
                    <a:cubicBezTo>
                      <a:pt x="1066" y="856"/>
                      <a:pt x="1066" y="856"/>
                      <a:pt x="1066" y="856"/>
                    </a:cubicBezTo>
                    <a:lnTo>
                      <a:pt x="1025" y="856"/>
                    </a:lnTo>
                    <a:close/>
                    <a:moveTo>
                      <a:pt x="145" y="1142"/>
                    </a:moveTo>
                    <a:cubicBezTo>
                      <a:pt x="145" y="1125"/>
                      <a:pt x="159" y="1111"/>
                      <a:pt x="176" y="1111"/>
                    </a:cubicBezTo>
                    <a:cubicBezTo>
                      <a:pt x="519" y="1111"/>
                      <a:pt x="519" y="1111"/>
                      <a:pt x="519" y="1111"/>
                    </a:cubicBezTo>
                    <a:cubicBezTo>
                      <a:pt x="535" y="1111"/>
                      <a:pt x="549" y="1125"/>
                      <a:pt x="549" y="1142"/>
                    </a:cubicBezTo>
                    <a:cubicBezTo>
                      <a:pt x="549" y="1377"/>
                      <a:pt x="549" y="1377"/>
                      <a:pt x="549" y="1377"/>
                    </a:cubicBezTo>
                    <a:cubicBezTo>
                      <a:pt x="549" y="1393"/>
                      <a:pt x="535" y="1407"/>
                      <a:pt x="519" y="1407"/>
                    </a:cubicBezTo>
                    <a:cubicBezTo>
                      <a:pt x="176" y="1407"/>
                      <a:pt x="176" y="1407"/>
                      <a:pt x="176" y="1407"/>
                    </a:cubicBezTo>
                    <a:cubicBezTo>
                      <a:pt x="159" y="1407"/>
                      <a:pt x="145" y="1393"/>
                      <a:pt x="145" y="1377"/>
                    </a:cubicBezTo>
                    <a:lnTo>
                      <a:pt x="145" y="1142"/>
                    </a:lnTo>
                    <a:close/>
                    <a:moveTo>
                      <a:pt x="596" y="1488"/>
                    </a:moveTo>
                    <a:cubicBezTo>
                      <a:pt x="589" y="1480"/>
                      <a:pt x="576" y="1474"/>
                      <a:pt x="566" y="1474"/>
                    </a:cubicBezTo>
                    <a:cubicBezTo>
                      <a:pt x="128" y="1474"/>
                      <a:pt x="128" y="1474"/>
                      <a:pt x="128" y="1474"/>
                    </a:cubicBezTo>
                    <a:cubicBezTo>
                      <a:pt x="118" y="1474"/>
                      <a:pt x="105" y="1480"/>
                      <a:pt x="99" y="1488"/>
                    </a:cubicBezTo>
                    <a:cubicBezTo>
                      <a:pt x="12" y="1590"/>
                      <a:pt x="12" y="1590"/>
                      <a:pt x="12" y="1590"/>
                    </a:cubicBezTo>
                    <a:cubicBezTo>
                      <a:pt x="5" y="1598"/>
                      <a:pt x="0" y="1612"/>
                      <a:pt x="0" y="1622"/>
                    </a:cubicBezTo>
                    <a:cubicBezTo>
                      <a:pt x="0" y="1630"/>
                      <a:pt x="0" y="1630"/>
                      <a:pt x="0" y="1630"/>
                    </a:cubicBezTo>
                    <a:cubicBezTo>
                      <a:pt x="0" y="1640"/>
                      <a:pt x="8" y="1649"/>
                      <a:pt x="18" y="1649"/>
                    </a:cubicBezTo>
                    <a:cubicBezTo>
                      <a:pt x="676" y="1649"/>
                      <a:pt x="676" y="1649"/>
                      <a:pt x="676" y="1649"/>
                    </a:cubicBezTo>
                    <a:cubicBezTo>
                      <a:pt x="686" y="1649"/>
                      <a:pt x="694" y="1640"/>
                      <a:pt x="694" y="1630"/>
                    </a:cubicBezTo>
                    <a:cubicBezTo>
                      <a:pt x="694" y="1622"/>
                      <a:pt x="694" y="1622"/>
                      <a:pt x="694" y="1622"/>
                    </a:cubicBezTo>
                    <a:cubicBezTo>
                      <a:pt x="694" y="1612"/>
                      <a:pt x="689" y="1598"/>
                      <a:pt x="683" y="1590"/>
                    </a:cubicBezTo>
                    <a:lnTo>
                      <a:pt x="596" y="1488"/>
                    </a:lnTo>
                    <a:close/>
                  </a:path>
                </a:pathLst>
              </a:custGeom>
              <a:grpFill/>
              <a:ln>
                <a:noFill/>
              </a:ln>
            </p:spPr>
            <p:txBody>
              <a:bodyPr vert="horz" wrap="square" lIns="121888" tIns="60944" rIns="121888" bIns="60944" numCol="1" anchor="t" anchorCtr="0" compatLnSpc="1">
                <a:prstTxWarp prst="textNoShape">
                  <a:avLst/>
                </a:prstTxWarp>
              </a:bodyPr>
              <a:lstStyle/>
              <a:p>
                <a:pPr defTabSz="1218987"/>
                <a:endParaRPr lang="en-US" sz="1600">
                  <a:solidFill>
                    <a:srgbClr val="505050"/>
                  </a:solidFill>
                </a:endParaRPr>
              </a:p>
            </p:txBody>
          </p:sp>
          <p:sp>
            <p:nvSpPr>
              <p:cNvPr id="6" name="Freeform 86"/>
              <p:cNvSpPr>
                <a:spLocks noEditPoints="1"/>
              </p:cNvSpPr>
              <p:nvPr/>
            </p:nvSpPr>
            <p:spPr bwMode="black">
              <a:xfrm>
                <a:off x="3422650" y="3873500"/>
                <a:ext cx="168275" cy="142875"/>
              </a:xfrm>
              <a:custGeom>
                <a:avLst/>
                <a:gdLst>
                  <a:gd name="T0" fmla="*/ 682 w 694"/>
                  <a:gd name="T1" fmla="*/ 58 h 588"/>
                  <a:gd name="T2" fmla="*/ 694 w 694"/>
                  <a:gd name="T3" fmla="*/ 26 h 588"/>
                  <a:gd name="T4" fmla="*/ 694 w 694"/>
                  <a:gd name="T5" fmla="*/ 18 h 588"/>
                  <a:gd name="T6" fmla="*/ 676 w 694"/>
                  <a:gd name="T7" fmla="*/ 0 h 588"/>
                  <a:gd name="T8" fmla="*/ 18 w 694"/>
                  <a:gd name="T9" fmla="*/ 0 h 588"/>
                  <a:gd name="T10" fmla="*/ 0 w 694"/>
                  <a:gd name="T11" fmla="*/ 18 h 588"/>
                  <a:gd name="T12" fmla="*/ 0 w 694"/>
                  <a:gd name="T13" fmla="*/ 26 h 588"/>
                  <a:gd name="T14" fmla="*/ 11 w 694"/>
                  <a:gd name="T15" fmla="*/ 58 h 588"/>
                  <a:gd name="T16" fmla="*/ 98 w 694"/>
                  <a:gd name="T17" fmla="*/ 160 h 588"/>
                  <a:gd name="T18" fmla="*/ 128 w 694"/>
                  <a:gd name="T19" fmla="*/ 174 h 588"/>
                  <a:gd name="T20" fmla="*/ 565 w 694"/>
                  <a:gd name="T21" fmla="*/ 174 h 588"/>
                  <a:gd name="T22" fmla="*/ 595 w 694"/>
                  <a:gd name="T23" fmla="*/ 160 h 588"/>
                  <a:gd name="T24" fmla="*/ 682 w 694"/>
                  <a:gd name="T25" fmla="*/ 58 h 588"/>
                  <a:gd name="T26" fmla="*/ 387 w 694"/>
                  <a:gd name="T27" fmla="*/ 588 h 588"/>
                  <a:gd name="T28" fmla="*/ 387 w 694"/>
                  <a:gd name="T29" fmla="*/ 579 h 588"/>
                  <a:gd name="T30" fmla="*/ 518 w 694"/>
                  <a:gd name="T31" fmla="*/ 579 h 588"/>
                  <a:gd name="T32" fmla="*/ 591 w 694"/>
                  <a:gd name="T33" fmla="*/ 507 h 588"/>
                  <a:gd name="T34" fmla="*/ 591 w 694"/>
                  <a:gd name="T35" fmla="*/ 272 h 588"/>
                  <a:gd name="T36" fmla="*/ 518 w 694"/>
                  <a:gd name="T37" fmla="*/ 199 h 588"/>
                  <a:gd name="T38" fmla="*/ 175 w 694"/>
                  <a:gd name="T39" fmla="*/ 199 h 588"/>
                  <a:gd name="T40" fmla="*/ 103 w 694"/>
                  <a:gd name="T41" fmla="*/ 272 h 588"/>
                  <a:gd name="T42" fmla="*/ 103 w 694"/>
                  <a:gd name="T43" fmla="*/ 507 h 588"/>
                  <a:gd name="T44" fmla="*/ 175 w 694"/>
                  <a:gd name="T45" fmla="*/ 579 h 588"/>
                  <a:gd name="T46" fmla="*/ 307 w 694"/>
                  <a:gd name="T47" fmla="*/ 579 h 588"/>
                  <a:gd name="T48" fmla="*/ 307 w 694"/>
                  <a:gd name="T49" fmla="*/ 588 h 588"/>
                  <a:gd name="T50" fmla="*/ 387 w 694"/>
                  <a:gd name="T51" fmla="*/ 588 h 588"/>
                  <a:gd name="T52" fmla="*/ 175 w 694"/>
                  <a:gd name="T53" fmla="*/ 537 h 588"/>
                  <a:gd name="T54" fmla="*/ 145 w 694"/>
                  <a:gd name="T55" fmla="*/ 507 h 588"/>
                  <a:gd name="T56" fmla="*/ 145 w 694"/>
                  <a:gd name="T57" fmla="*/ 272 h 588"/>
                  <a:gd name="T58" fmla="*/ 175 w 694"/>
                  <a:gd name="T59" fmla="*/ 242 h 588"/>
                  <a:gd name="T60" fmla="*/ 518 w 694"/>
                  <a:gd name="T61" fmla="*/ 242 h 588"/>
                  <a:gd name="T62" fmla="*/ 549 w 694"/>
                  <a:gd name="T63" fmla="*/ 272 h 588"/>
                  <a:gd name="T64" fmla="*/ 549 w 694"/>
                  <a:gd name="T65" fmla="*/ 507 h 588"/>
                  <a:gd name="T66" fmla="*/ 518 w 694"/>
                  <a:gd name="T67" fmla="*/ 537 h 588"/>
                  <a:gd name="T68" fmla="*/ 175 w 694"/>
                  <a:gd name="T69" fmla="*/ 537 h 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94" h="588">
                    <a:moveTo>
                      <a:pt x="682" y="58"/>
                    </a:moveTo>
                    <a:cubicBezTo>
                      <a:pt x="689" y="51"/>
                      <a:pt x="694" y="36"/>
                      <a:pt x="694" y="26"/>
                    </a:cubicBezTo>
                    <a:cubicBezTo>
                      <a:pt x="694" y="18"/>
                      <a:pt x="694" y="18"/>
                      <a:pt x="694" y="18"/>
                    </a:cubicBezTo>
                    <a:cubicBezTo>
                      <a:pt x="694" y="8"/>
                      <a:pt x="686" y="0"/>
                      <a:pt x="676" y="0"/>
                    </a:cubicBezTo>
                    <a:cubicBezTo>
                      <a:pt x="18" y="0"/>
                      <a:pt x="18" y="0"/>
                      <a:pt x="18" y="0"/>
                    </a:cubicBezTo>
                    <a:cubicBezTo>
                      <a:pt x="8" y="0"/>
                      <a:pt x="0" y="8"/>
                      <a:pt x="0" y="18"/>
                    </a:cubicBezTo>
                    <a:cubicBezTo>
                      <a:pt x="0" y="26"/>
                      <a:pt x="0" y="26"/>
                      <a:pt x="0" y="26"/>
                    </a:cubicBezTo>
                    <a:cubicBezTo>
                      <a:pt x="0" y="36"/>
                      <a:pt x="5" y="51"/>
                      <a:pt x="11" y="58"/>
                    </a:cubicBezTo>
                    <a:cubicBezTo>
                      <a:pt x="98" y="160"/>
                      <a:pt x="98" y="160"/>
                      <a:pt x="98" y="160"/>
                    </a:cubicBezTo>
                    <a:cubicBezTo>
                      <a:pt x="105" y="168"/>
                      <a:pt x="118" y="174"/>
                      <a:pt x="128" y="174"/>
                    </a:cubicBezTo>
                    <a:cubicBezTo>
                      <a:pt x="565" y="174"/>
                      <a:pt x="565" y="174"/>
                      <a:pt x="565" y="174"/>
                    </a:cubicBezTo>
                    <a:cubicBezTo>
                      <a:pt x="575" y="174"/>
                      <a:pt x="589" y="168"/>
                      <a:pt x="595" y="160"/>
                    </a:cubicBezTo>
                    <a:lnTo>
                      <a:pt x="682" y="58"/>
                    </a:lnTo>
                    <a:close/>
                    <a:moveTo>
                      <a:pt x="387" y="588"/>
                    </a:moveTo>
                    <a:cubicBezTo>
                      <a:pt x="387" y="582"/>
                      <a:pt x="387" y="579"/>
                      <a:pt x="387" y="579"/>
                    </a:cubicBezTo>
                    <a:cubicBezTo>
                      <a:pt x="518" y="579"/>
                      <a:pt x="518" y="579"/>
                      <a:pt x="518" y="579"/>
                    </a:cubicBezTo>
                    <a:cubicBezTo>
                      <a:pt x="558" y="579"/>
                      <a:pt x="591" y="547"/>
                      <a:pt x="591" y="507"/>
                    </a:cubicBezTo>
                    <a:cubicBezTo>
                      <a:pt x="591" y="272"/>
                      <a:pt x="591" y="272"/>
                      <a:pt x="591" y="272"/>
                    </a:cubicBezTo>
                    <a:cubicBezTo>
                      <a:pt x="591" y="232"/>
                      <a:pt x="558" y="199"/>
                      <a:pt x="518" y="199"/>
                    </a:cubicBezTo>
                    <a:cubicBezTo>
                      <a:pt x="175" y="199"/>
                      <a:pt x="175" y="199"/>
                      <a:pt x="175" y="199"/>
                    </a:cubicBezTo>
                    <a:cubicBezTo>
                      <a:pt x="135" y="199"/>
                      <a:pt x="103" y="232"/>
                      <a:pt x="103" y="272"/>
                    </a:cubicBezTo>
                    <a:cubicBezTo>
                      <a:pt x="103" y="507"/>
                      <a:pt x="103" y="507"/>
                      <a:pt x="103" y="507"/>
                    </a:cubicBezTo>
                    <a:cubicBezTo>
                      <a:pt x="103" y="547"/>
                      <a:pt x="135" y="579"/>
                      <a:pt x="175" y="579"/>
                    </a:cubicBezTo>
                    <a:cubicBezTo>
                      <a:pt x="307" y="579"/>
                      <a:pt x="307" y="579"/>
                      <a:pt x="307" y="579"/>
                    </a:cubicBezTo>
                    <a:cubicBezTo>
                      <a:pt x="307" y="579"/>
                      <a:pt x="307" y="582"/>
                      <a:pt x="307" y="588"/>
                    </a:cubicBezTo>
                    <a:lnTo>
                      <a:pt x="387" y="588"/>
                    </a:lnTo>
                    <a:close/>
                    <a:moveTo>
                      <a:pt x="175" y="537"/>
                    </a:moveTo>
                    <a:cubicBezTo>
                      <a:pt x="159" y="537"/>
                      <a:pt x="145" y="523"/>
                      <a:pt x="145" y="507"/>
                    </a:cubicBezTo>
                    <a:cubicBezTo>
                      <a:pt x="145" y="272"/>
                      <a:pt x="145" y="272"/>
                      <a:pt x="145" y="272"/>
                    </a:cubicBezTo>
                    <a:cubicBezTo>
                      <a:pt x="145" y="255"/>
                      <a:pt x="159" y="242"/>
                      <a:pt x="175" y="242"/>
                    </a:cubicBezTo>
                    <a:cubicBezTo>
                      <a:pt x="518" y="242"/>
                      <a:pt x="518" y="242"/>
                      <a:pt x="518" y="242"/>
                    </a:cubicBezTo>
                    <a:cubicBezTo>
                      <a:pt x="535" y="242"/>
                      <a:pt x="549" y="255"/>
                      <a:pt x="549" y="272"/>
                    </a:cubicBezTo>
                    <a:cubicBezTo>
                      <a:pt x="549" y="507"/>
                      <a:pt x="549" y="507"/>
                      <a:pt x="549" y="507"/>
                    </a:cubicBezTo>
                    <a:cubicBezTo>
                      <a:pt x="549" y="523"/>
                      <a:pt x="535" y="537"/>
                      <a:pt x="518" y="537"/>
                    </a:cubicBezTo>
                    <a:lnTo>
                      <a:pt x="175" y="537"/>
                    </a:lnTo>
                    <a:close/>
                  </a:path>
                </a:pathLst>
              </a:custGeom>
              <a:grpFill/>
              <a:ln>
                <a:noFill/>
              </a:ln>
            </p:spPr>
            <p:txBody>
              <a:bodyPr vert="horz" wrap="square" lIns="121888" tIns="60944" rIns="121888" bIns="60944" numCol="1" anchor="t" anchorCtr="0" compatLnSpc="1">
                <a:prstTxWarp prst="textNoShape">
                  <a:avLst/>
                </a:prstTxWarp>
              </a:bodyPr>
              <a:lstStyle/>
              <a:p>
                <a:pPr defTabSz="1218987"/>
                <a:endParaRPr lang="en-US" sz="1600">
                  <a:solidFill>
                    <a:srgbClr val="505050"/>
                  </a:solidFill>
                </a:endParaRPr>
              </a:p>
            </p:txBody>
          </p:sp>
        </p:grpSp>
        <p:grpSp>
          <p:nvGrpSpPr>
            <p:cNvPr id="7" name="Group 6"/>
            <p:cNvGrpSpPr/>
            <p:nvPr/>
          </p:nvGrpSpPr>
          <p:grpSpPr>
            <a:xfrm>
              <a:off x="4522013" y="2068385"/>
              <a:ext cx="7379250" cy="3224546"/>
              <a:chOff x="4522013" y="2068385"/>
              <a:chExt cx="7379250" cy="3224546"/>
            </a:xfrm>
          </p:grpSpPr>
          <p:sp>
            <p:nvSpPr>
              <p:cNvPr id="12" name="Content Placeholder 2"/>
              <p:cNvSpPr txBox="1">
                <a:spLocks/>
              </p:cNvSpPr>
              <p:nvPr/>
            </p:nvSpPr>
            <p:spPr>
              <a:xfrm>
                <a:off x="4522013" y="3002944"/>
                <a:ext cx="7379248" cy="1347869"/>
              </a:xfrm>
              <a:prstGeom prst="rect">
                <a:avLst/>
              </a:prstGeom>
            </p:spPr>
            <p:txBody>
              <a:bodyPr vert="horz" wrap="square" lIns="0" tIns="0" rIns="0" bIns="0" rtlCol="0">
                <a:spAutoFit/>
              </a:bodyPr>
              <a:lstStyle>
                <a:lvl1pPr marL="2382" marR="0" indent="0" algn="l" defTabSz="685835" rtl="0" eaLnBrk="1" fontAlgn="auto" latinLnBrk="0" hangingPunct="1">
                  <a:lnSpc>
                    <a:spcPct val="90000"/>
                  </a:lnSpc>
                  <a:spcBef>
                    <a:spcPts val="0"/>
                  </a:spcBef>
                  <a:spcAft>
                    <a:spcPts val="675"/>
                  </a:spcAft>
                  <a:buClrTx/>
                  <a:buSzPct val="80000"/>
                  <a:buFont typeface="Arial" pitchFamily="34" charset="0"/>
                  <a:buNone/>
                  <a:tabLst/>
                  <a:defRPr sz="3000" kern="1200" spc="-75" baseline="0">
                    <a:gradFill>
                      <a:gsLst>
                        <a:gs pos="0">
                          <a:srgbClr val="595959"/>
                        </a:gs>
                        <a:gs pos="86000">
                          <a:srgbClr val="595959"/>
                        </a:gs>
                      </a:gsLst>
                      <a:lin ang="5400000" scaled="0"/>
                    </a:gradFill>
                    <a:latin typeface="Segoe UI Light" pitchFamily="34" charset="0"/>
                    <a:ea typeface="+mn-ea"/>
                    <a:cs typeface="+mn-cs"/>
                  </a:defRPr>
                </a:lvl1pPr>
                <a:lvl2pPr marL="2382" marR="0" indent="0" algn="l" defTabSz="685835" rtl="0" eaLnBrk="1" fontAlgn="auto" latinLnBrk="0" hangingPunct="1">
                  <a:lnSpc>
                    <a:spcPct val="90000"/>
                  </a:lnSpc>
                  <a:spcBef>
                    <a:spcPts val="0"/>
                  </a:spcBef>
                  <a:spcAft>
                    <a:spcPts val="0"/>
                  </a:spcAft>
                  <a:buClrTx/>
                  <a:buSzPct val="80000"/>
                  <a:buFont typeface="Arial" pitchFamily="34" charset="0"/>
                  <a:buNone/>
                  <a:tabLst/>
                  <a:defRPr sz="1500" kern="1200" spc="-38" baseline="0">
                    <a:gradFill>
                      <a:gsLst>
                        <a:gs pos="0">
                          <a:srgbClr val="595959"/>
                        </a:gs>
                        <a:gs pos="86000">
                          <a:srgbClr val="595959"/>
                        </a:gs>
                      </a:gsLst>
                      <a:lin ang="5400000" scaled="0"/>
                    </a:gradFill>
                    <a:latin typeface="+mn-lt"/>
                    <a:ea typeface="+mn-ea"/>
                    <a:cs typeface="+mn-cs"/>
                  </a:defRPr>
                </a:lvl2pPr>
                <a:lvl3pPr marL="944175" marR="0" indent="-302422" algn="l" defTabSz="685835" rtl="0" eaLnBrk="1" fontAlgn="auto" latinLnBrk="0" hangingPunct="1">
                  <a:lnSpc>
                    <a:spcPct val="90000"/>
                  </a:lnSpc>
                  <a:spcBef>
                    <a:spcPct val="20000"/>
                  </a:spcBef>
                  <a:spcAft>
                    <a:spcPts val="0"/>
                  </a:spcAft>
                  <a:buClrTx/>
                  <a:buSzPct val="80000"/>
                  <a:buFontTx/>
                  <a:buBlip>
                    <a:blip r:embed="rId3"/>
                  </a:buBlip>
                  <a:tabLst>
                    <a:tab pos="598940" algn="l"/>
                  </a:tabLst>
                  <a:defRPr sz="18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3pPr>
                <a:lvl4pPr marL="1203730" marR="0" indent="-259558" algn="l" defTabSz="685835" rtl="0" eaLnBrk="1" fontAlgn="auto" latinLnBrk="0" hangingPunct="1">
                  <a:lnSpc>
                    <a:spcPct val="90000"/>
                  </a:lnSpc>
                  <a:spcBef>
                    <a:spcPct val="20000"/>
                  </a:spcBef>
                  <a:spcAft>
                    <a:spcPts val="0"/>
                  </a:spcAft>
                  <a:buClrTx/>
                  <a:buSzPct val="80000"/>
                  <a:buFontTx/>
                  <a:buBlip>
                    <a:blip r:embed="rId3"/>
                  </a:buBlip>
                  <a:tabLst/>
                  <a:defRPr sz="15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4pPr>
                <a:lvl5pPr marL="1456147" marR="0" indent="-252415" algn="l" defTabSz="685835" rtl="0" eaLnBrk="1" fontAlgn="auto" latinLnBrk="0" hangingPunct="1">
                  <a:lnSpc>
                    <a:spcPct val="90000"/>
                  </a:lnSpc>
                  <a:spcBef>
                    <a:spcPct val="20000"/>
                  </a:spcBef>
                  <a:spcAft>
                    <a:spcPts val="0"/>
                  </a:spcAft>
                  <a:buClrTx/>
                  <a:buSzPct val="80000"/>
                  <a:buFontTx/>
                  <a:buBlip>
                    <a:blip r:embed="rId3"/>
                  </a:buBlip>
                  <a:tabLst>
                    <a:tab pos="941871" algn="l"/>
                  </a:tabLst>
                  <a:defRPr sz="15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5pPr>
                <a:lvl6pPr marL="1886048"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965"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883"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801"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spcAft>
                    <a:spcPts val="0"/>
                  </a:spcAft>
                </a:pPr>
                <a:r>
                  <a:rPr lang="en-US" sz="3732" dirty="0">
                    <a:solidFill>
                      <a:schemeClr val="tx2">
                        <a:alpha val="99000"/>
                      </a:schemeClr>
                    </a:solidFill>
                    <a:latin typeface="+mn-lt"/>
                  </a:rPr>
                  <a:t>What’s included</a:t>
                </a:r>
              </a:p>
              <a:p>
                <a:pPr lvl="1"/>
                <a:r>
                  <a:rPr lang="en-US" sz="2000" dirty="0">
                    <a:solidFill>
                      <a:schemeClr val="tx1">
                        <a:alpha val="99000"/>
                      </a:schemeClr>
                    </a:solidFill>
                  </a:rPr>
                  <a:t>Compute Hardware failure (disk, CPU, memory)</a:t>
                </a:r>
              </a:p>
              <a:p>
                <a:pPr lvl="1"/>
                <a:r>
                  <a:rPr lang="en-US" sz="2000" dirty="0">
                    <a:solidFill>
                      <a:schemeClr val="tx1">
                        <a:alpha val="99000"/>
                      </a:schemeClr>
                    </a:solidFill>
                  </a:rPr>
                  <a:t>Datacenter failures - Network failure, power failure</a:t>
                </a:r>
              </a:p>
              <a:p>
                <a:pPr lvl="1"/>
                <a:r>
                  <a:rPr lang="en-US" sz="2000" dirty="0">
                    <a:solidFill>
                      <a:schemeClr val="tx1">
                        <a:alpha val="99000"/>
                      </a:schemeClr>
                    </a:solidFill>
                  </a:rPr>
                  <a:t>Hardware upgrades, Software maintenance – Host OS Updates</a:t>
                </a:r>
              </a:p>
            </p:txBody>
          </p:sp>
          <p:sp>
            <p:nvSpPr>
              <p:cNvPr id="13" name="Content Placeholder 2"/>
              <p:cNvSpPr txBox="1">
                <a:spLocks/>
              </p:cNvSpPr>
              <p:nvPr/>
            </p:nvSpPr>
            <p:spPr>
              <a:xfrm>
                <a:off x="4522014" y="4461934"/>
                <a:ext cx="7379249" cy="830997"/>
              </a:xfrm>
              <a:prstGeom prst="rect">
                <a:avLst/>
              </a:prstGeom>
            </p:spPr>
            <p:txBody>
              <a:bodyPr vert="horz" wrap="square" lIns="0" tIns="0" rIns="0" bIns="0" rtlCol="0">
                <a:spAutoFit/>
              </a:bodyPr>
              <a:lstStyle>
                <a:lvl1pPr marL="2382" marR="0" indent="0" algn="l" defTabSz="685835" rtl="0" eaLnBrk="1" fontAlgn="auto" latinLnBrk="0" hangingPunct="1">
                  <a:lnSpc>
                    <a:spcPct val="90000"/>
                  </a:lnSpc>
                  <a:spcBef>
                    <a:spcPts val="0"/>
                  </a:spcBef>
                  <a:spcAft>
                    <a:spcPts val="675"/>
                  </a:spcAft>
                  <a:buClrTx/>
                  <a:buSzPct val="80000"/>
                  <a:buFont typeface="Arial" pitchFamily="34" charset="0"/>
                  <a:buNone/>
                  <a:tabLst/>
                  <a:defRPr sz="3000" kern="1200" spc="-75" baseline="0">
                    <a:gradFill>
                      <a:gsLst>
                        <a:gs pos="0">
                          <a:srgbClr val="595959"/>
                        </a:gs>
                        <a:gs pos="86000">
                          <a:srgbClr val="595959"/>
                        </a:gs>
                      </a:gsLst>
                      <a:lin ang="5400000" scaled="0"/>
                    </a:gradFill>
                    <a:latin typeface="Segoe UI Light" pitchFamily="34" charset="0"/>
                    <a:ea typeface="+mn-ea"/>
                    <a:cs typeface="+mn-cs"/>
                  </a:defRPr>
                </a:lvl1pPr>
                <a:lvl2pPr marL="2382" marR="0" indent="0" algn="l" defTabSz="685835" rtl="0" eaLnBrk="1" fontAlgn="auto" latinLnBrk="0" hangingPunct="1">
                  <a:lnSpc>
                    <a:spcPct val="90000"/>
                  </a:lnSpc>
                  <a:spcBef>
                    <a:spcPts val="0"/>
                  </a:spcBef>
                  <a:spcAft>
                    <a:spcPts val="0"/>
                  </a:spcAft>
                  <a:buClrTx/>
                  <a:buSzPct val="80000"/>
                  <a:buFont typeface="Arial" pitchFamily="34" charset="0"/>
                  <a:buNone/>
                  <a:tabLst/>
                  <a:defRPr sz="1500" kern="1200" spc="-38" baseline="0">
                    <a:gradFill>
                      <a:gsLst>
                        <a:gs pos="0">
                          <a:srgbClr val="595959"/>
                        </a:gs>
                        <a:gs pos="86000">
                          <a:srgbClr val="595959"/>
                        </a:gs>
                      </a:gsLst>
                      <a:lin ang="5400000" scaled="0"/>
                    </a:gradFill>
                    <a:latin typeface="+mn-lt"/>
                    <a:ea typeface="+mn-ea"/>
                    <a:cs typeface="+mn-cs"/>
                  </a:defRPr>
                </a:lvl2pPr>
                <a:lvl3pPr marL="944175" marR="0" indent="-302422" algn="l" defTabSz="685835" rtl="0" eaLnBrk="1" fontAlgn="auto" latinLnBrk="0" hangingPunct="1">
                  <a:lnSpc>
                    <a:spcPct val="90000"/>
                  </a:lnSpc>
                  <a:spcBef>
                    <a:spcPct val="20000"/>
                  </a:spcBef>
                  <a:spcAft>
                    <a:spcPts val="0"/>
                  </a:spcAft>
                  <a:buClrTx/>
                  <a:buSzPct val="80000"/>
                  <a:buFontTx/>
                  <a:buBlip>
                    <a:blip r:embed="rId3"/>
                  </a:buBlip>
                  <a:tabLst>
                    <a:tab pos="598940" algn="l"/>
                  </a:tabLst>
                  <a:defRPr sz="18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3pPr>
                <a:lvl4pPr marL="1203730" marR="0" indent="-259558" algn="l" defTabSz="685835" rtl="0" eaLnBrk="1" fontAlgn="auto" latinLnBrk="0" hangingPunct="1">
                  <a:lnSpc>
                    <a:spcPct val="90000"/>
                  </a:lnSpc>
                  <a:spcBef>
                    <a:spcPct val="20000"/>
                  </a:spcBef>
                  <a:spcAft>
                    <a:spcPts val="0"/>
                  </a:spcAft>
                  <a:buClrTx/>
                  <a:buSzPct val="80000"/>
                  <a:buFontTx/>
                  <a:buBlip>
                    <a:blip r:embed="rId3"/>
                  </a:buBlip>
                  <a:tabLst/>
                  <a:defRPr sz="15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4pPr>
                <a:lvl5pPr marL="1456147" marR="0" indent="-252415" algn="l" defTabSz="685835" rtl="0" eaLnBrk="1" fontAlgn="auto" latinLnBrk="0" hangingPunct="1">
                  <a:lnSpc>
                    <a:spcPct val="90000"/>
                  </a:lnSpc>
                  <a:spcBef>
                    <a:spcPct val="20000"/>
                  </a:spcBef>
                  <a:spcAft>
                    <a:spcPts val="0"/>
                  </a:spcAft>
                  <a:buClrTx/>
                  <a:buSzPct val="80000"/>
                  <a:buFontTx/>
                  <a:buBlip>
                    <a:blip r:embed="rId3"/>
                  </a:buBlip>
                  <a:tabLst>
                    <a:tab pos="941871" algn="l"/>
                  </a:tabLst>
                  <a:defRPr sz="15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5pPr>
                <a:lvl6pPr marL="1886048"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965"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883"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801"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spcAft>
                    <a:spcPts val="0"/>
                  </a:spcAft>
                </a:pPr>
                <a:r>
                  <a:rPr lang="en-US" sz="4000" dirty="0">
                    <a:solidFill>
                      <a:schemeClr val="tx2">
                        <a:alpha val="99000"/>
                      </a:schemeClr>
                    </a:solidFill>
                    <a:latin typeface="+mn-lt"/>
                  </a:rPr>
                  <a:t>What is not included</a:t>
                </a:r>
              </a:p>
              <a:p>
                <a:pPr lvl="1"/>
                <a:r>
                  <a:rPr lang="en-US" sz="2000" dirty="0">
                    <a:solidFill>
                      <a:schemeClr val="tx1">
                        <a:alpha val="99000"/>
                      </a:schemeClr>
                    </a:solidFill>
                  </a:rPr>
                  <a:t>VM Container crashes, Guest OS Updates</a:t>
                </a:r>
              </a:p>
            </p:txBody>
          </p:sp>
          <p:sp>
            <p:nvSpPr>
              <p:cNvPr id="14" name="Content Placeholder 2"/>
              <p:cNvSpPr txBox="1">
                <a:spLocks/>
              </p:cNvSpPr>
              <p:nvPr/>
            </p:nvSpPr>
            <p:spPr>
              <a:xfrm>
                <a:off x="4522013" y="2068385"/>
                <a:ext cx="7379248" cy="830997"/>
              </a:xfrm>
              <a:prstGeom prst="rect">
                <a:avLst/>
              </a:prstGeom>
            </p:spPr>
            <p:txBody>
              <a:bodyPr vert="horz" wrap="square" lIns="0" tIns="0" rIns="0" bIns="0" rtlCol="0">
                <a:spAutoFit/>
              </a:bodyPr>
              <a:lstStyle>
                <a:lvl1pPr marL="2382" marR="0" indent="0" algn="l" defTabSz="685835" rtl="0" eaLnBrk="1" fontAlgn="auto" latinLnBrk="0" hangingPunct="1">
                  <a:lnSpc>
                    <a:spcPct val="90000"/>
                  </a:lnSpc>
                  <a:spcBef>
                    <a:spcPts val="0"/>
                  </a:spcBef>
                  <a:spcAft>
                    <a:spcPts val="675"/>
                  </a:spcAft>
                  <a:buClrTx/>
                  <a:buSzPct val="80000"/>
                  <a:buFont typeface="Arial" pitchFamily="34" charset="0"/>
                  <a:buNone/>
                  <a:tabLst/>
                  <a:defRPr sz="3000" kern="1200" spc="-75" baseline="0">
                    <a:gradFill>
                      <a:gsLst>
                        <a:gs pos="0">
                          <a:srgbClr val="595959"/>
                        </a:gs>
                        <a:gs pos="86000">
                          <a:srgbClr val="595959"/>
                        </a:gs>
                      </a:gsLst>
                      <a:lin ang="5400000" scaled="0"/>
                    </a:gradFill>
                    <a:latin typeface="Segoe UI Light" pitchFamily="34" charset="0"/>
                    <a:ea typeface="+mn-ea"/>
                    <a:cs typeface="+mn-cs"/>
                  </a:defRPr>
                </a:lvl1pPr>
                <a:lvl2pPr marL="2382" marR="0" indent="0" algn="l" defTabSz="685835" rtl="0" eaLnBrk="1" fontAlgn="auto" latinLnBrk="0" hangingPunct="1">
                  <a:lnSpc>
                    <a:spcPct val="90000"/>
                  </a:lnSpc>
                  <a:spcBef>
                    <a:spcPts val="0"/>
                  </a:spcBef>
                  <a:spcAft>
                    <a:spcPts val="0"/>
                  </a:spcAft>
                  <a:buClrTx/>
                  <a:buSzPct val="80000"/>
                  <a:buFont typeface="Arial" pitchFamily="34" charset="0"/>
                  <a:buNone/>
                  <a:tabLst/>
                  <a:defRPr sz="1500" kern="1200" spc="-38" baseline="0">
                    <a:gradFill>
                      <a:gsLst>
                        <a:gs pos="0">
                          <a:srgbClr val="595959"/>
                        </a:gs>
                        <a:gs pos="86000">
                          <a:srgbClr val="595959"/>
                        </a:gs>
                      </a:gsLst>
                      <a:lin ang="5400000" scaled="0"/>
                    </a:gradFill>
                    <a:latin typeface="+mn-lt"/>
                    <a:ea typeface="+mn-ea"/>
                    <a:cs typeface="+mn-cs"/>
                  </a:defRPr>
                </a:lvl2pPr>
                <a:lvl3pPr marL="944175" marR="0" indent="-302422" algn="l" defTabSz="685835" rtl="0" eaLnBrk="1" fontAlgn="auto" latinLnBrk="0" hangingPunct="1">
                  <a:lnSpc>
                    <a:spcPct val="90000"/>
                  </a:lnSpc>
                  <a:spcBef>
                    <a:spcPct val="20000"/>
                  </a:spcBef>
                  <a:spcAft>
                    <a:spcPts val="0"/>
                  </a:spcAft>
                  <a:buClrTx/>
                  <a:buSzPct val="80000"/>
                  <a:buFontTx/>
                  <a:buBlip>
                    <a:blip r:embed="rId3"/>
                  </a:buBlip>
                  <a:tabLst>
                    <a:tab pos="598940" algn="l"/>
                  </a:tabLst>
                  <a:defRPr sz="18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3pPr>
                <a:lvl4pPr marL="1203730" marR="0" indent="-259558" algn="l" defTabSz="685835" rtl="0" eaLnBrk="1" fontAlgn="auto" latinLnBrk="0" hangingPunct="1">
                  <a:lnSpc>
                    <a:spcPct val="90000"/>
                  </a:lnSpc>
                  <a:spcBef>
                    <a:spcPct val="20000"/>
                  </a:spcBef>
                  <a:spcAft>
                    <a:spcPts val="0"/>
                  </a:spcAft>
                  <a:buClrTx/>
                  <a:buSzPct val="80000"/>
                  <a:buFontTx/>
                  <a:buBlip>
                    <a:blip r:embed="rId3"/>
                  </a:buBlip>
                  <a:tabLst/>
                  <a:defRPr sz="15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4pPr>
                <a:lvl5pPr marL="1456147" marR="0" indent="-252415" algn="l" defTabSz="685835" rtl="0" eaLnBrk="1" fontAlgn="auto" latinLnBrk="0" hangingPunct="1">
                  <a:lnSpc>
                    <a:spcPct val="90000"/>
                  </a:lnSpc>
                  <a:spcBef>
                    <a:spcPct val="20000"/>
                  </a:spcBef>
                  <a:spcAft>
                    <a:spcPts val="0"/>
                  </a:spcAft>
                  <a:buClrTx/>
                  <a:buSzPct val="80000"/>
                  <a:buFontTx/>
                  <a:buBlip>
                    <a:blip r:embed="rId3"/>
                  </a:buBlip>
                  <a:tabLst>
                    <a:tab pos="941871" algn="l"/>
                  </a:tabLst>
                  <a:defRPr sz="15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5pPr>
                <a:lvl6pPr marL="1886048"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965"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883"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801"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spcAft>
                    <a:spcPts val="0"/>
                  </a:spcAft>
                </a:pPr>
                <a:r>
                  <a:rPr lang="en-US" sz="4000" dirty="0">
                    <a:solidFill>
                      <a:schemeClr val="tx2">
                        <a:alpha val="99000"/>
                      </a:schemeClr>
                    </a:solidFill>
                    <a:latin typeface="+mn-lt"/>
                  </a:rPr>
                  <a:t>99.95% for multiple role instances</a:t>
                </a:r>
              </a:p>
              <a:p>
                <a:pPr lvl="1"/>
                <a:r>
                  <a:rPr lang="en-US" sz="2000" dirty="0">
                    <a:solidFill>
                      <a:schemeClr val="tx1">
                        <a:alpha val="99000"/>
                      </a:schemeClr>
                    </a:solidFill>
                  </a:rPr>
                  <a:t>4.38 hours of downtime per year</a:t>
                </a:r>
              </a:p>
            </p:txBody>
          </p:sp>
        </p:grpSp>
      </p:grpSp>
    </p:spTree>
    <p:extLst>
      <p:ext uri="{BB962C8B-B14F-4D97-AF65-F5344CB8AC3E}">
        <p14:creationId xmlns:p14="http://schemas.microsoft.com/office/powerpoint/2010/main" val="907503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custDataLst>
              <p:tags r:id="rId2"/>
            </p:custDataLst>
          </p:nvPr>
        </p:nvSpPr>
        <p:spPr bwMode="auto">
          <a:xfrm>
            <a:off x="1645282" y="2487218"/>
            <a:ext cx="5271868" cy="2747044"/>
          </a:xfrm>
          <a:prstGeom prst="rect">
            <a:avLst/>
          </a:prstGeom>
          <a:solidFill>
            <a:srgbClr val="00B050"/>
          </a:solidFill>
          <a:ln>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35" tIns="34267" rIns="68535" bIns="34267" anchor="ctr"/>
          <a:lstStyle/>
          <a:p>
            <a:pPr algn="ctr" defTabSz="685169">
              <a:defRPr/>
            </a:pPr>
            <a:endParaRPr lang="en-US" sz="1700" dirty="0">
              <a:solidFill>
                <a:schemeClr val="tx1"/>
              </a:solidFill>
              <a:latin typeface="Segoe UI" panose="020B0502040204020203" pitchFamily="34" charset="0"/>
              <a:cs typeface="Segoe UI" panose="020B0502040204020203" pitchFamily="34" charset="0"/>
            </a:endParaRPr>
          </a:p>
        </p:txBody>
      </p:sp>
      <p:sp>
        <p:nvSpPr>
          <p:cNvPr id="19" name="Rectangle 18"/>
          <p:cNvSpPr/>
          <p:nvPr/>
        </p:nvSpPr>
        <p:spPr bwMode="auto">
          <a:xfrm>
            <a:off x="1908346" y="2810679"/>
            <a:ext cx="2088004" cy="211939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375" tIns="45688" rIns="91375" bIns="91410" anchor="b"/>
          <a:lstStyle/>
          <a:p>
            <a:pPr algn="ctr" defTabSz="685169">
              <a:defRPr/>
            </a:pPr>
            <a:r>
              <a:rPr lang="en-US" sz="2400" b="1" dirty="0">
                <a:ln>
                  <a:solidFill>
                    <a:srgbClr val="FFFFFF">
                      <a:alpha val="0"/>
                    </a:srgbClr>
                  </a:solidFill>
                </a:ln>
                <a:solidFill>
                  <a:schemeClr val="tx1"/>
                </a:solidFill>
                <a:latin typeface="Segoe UI" panose="020B0502040204020203" pitchFamily="34" charset="0"/>
                <a:cs typeface="Segoe UI" panose="020B0502040204020203" pitchFamily="34" charset="0"/>
              </a:rPr>
              <a:t>Virtual Machine</a:t>
            </a:r>
          </a:p>
        </p:txBody>
      </p:sp>
      <p:sp>
        <p:nvSpPr>
          <p:cNvPr id="31" name="Rectangle 30"/>
          <p:cNvSpPr/>
          <p:nvPr/>
        </p:nvSpPr>
        <p:spPr bwMode="auto">
          <a:xfrm>
            <a:off x="4546976" y="2843357"/>
            <a:ext cx="2082242" cy="208671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375" tIns="45688" rIns="91375" bIns="91410" anchor="b"/>
          <a:lstStyle/>
          <a:p>
            <a:pPr algn="ctr" defTabSz="685169">
              <a:defRPr/>
            </a:pPr>
            <a:r>
              <a:rPr lang="en-US" sz="2400" b="1" dirty="0">
                <a:ln>
                  <a:solidFill>
                    <a:srgbClr val="FFFFFF">
                      <a:alpha val="0"/>
                    </a:srgbClr>
                  </a:solidFill>
                </a:ln>
                <a:solidFill>
                  <a:schemeClr val="tx1"/>
                </a:solidFill>
                <a:latin typeface="Segoe UI" panose="020B0502040204020203" pitchFamily="34" charset="0"/>
                <a:cs typeface="Segoe UI" panose="020B0502040204020203" pitchFamily="34" charset="0"/>
              </a:rPr>
              <a:t>Virtual Machine</a:t>
            </a:r>
          </a:p>
        </p:txBody>
      </p:sp>
      <p:graphicFrame>
        <p:nvGraphicFramePr>
          <p:cNvPr id="21509" name="Object 9" hidden="1"/>
          <p:cNvGraphicFramePr>
            <a:graphicFrameLocks noChangeAspect="1"/>
          </p:cNvGraphicFramePr>
          <p:nvPr>
            <p:custDataLst>
              <p:tags r:id="rId3"/>
            </p:custDataLst>
          </p:nvPr>
        </p:nvGraphicFramePr>
        <p:xfrm>
          <a:off x="1524649" y="857616"/>
          <a:ext cx="120634" cy="118516"/>
        </p:xfrm>
        <a:graphic>
          <a:graphicData uri="http://schemas.openxmlformats.org/presentationml/2006/ole">
            <mc:AlternateContent xmlns:mc="http://schemas.openxmlformats.org/markup-compatibility/2006">
              <mc:Choice xmlns:v="urn:schemas-microsoft-com:vml" Requires="v">
                <p:oleObj spid="_x0000_s1034" name="think-cell Slide" r:id="rId9" imgW="360" imgH="360" progId="TCLayout.ActiveDocument.1">
                  <p:embed/>
                </p:oleObj>
              </mc:Choice>
              <mc:Fallback>
                <p:oleObj name="think-cell Slide" r:id="rId9" imgW="360" imgH="360" progId="TCLayout.ActiveDocument.1">
                  <p:embed/>
                  <p:pic>
                    <p:nvPicPr>
                      <p:cNvPr id="21509" name="Object 9" hidden="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524649" y="857616"/>
                        <a:ext cx="120634" cy="1185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1510" name="Title 3"/>
          <p:cNvSpPr>
            <a:spLocks noGrp="1"/>
          </p:cNvSpPr>
          <p:nvPr>
            <p:ph type="title" idx="4294967295"/>
            <p:custDataLst>
              <p:tags r:id="rId4"/>
            </p:custDataLst>
          </p:nvPr>
        </p:nvSpPr>
        <p:spPr bwMode="auto">
          <a:xfrm>
            <a:off x="539750" y="165100"/>
            <a:ext cx="11652250" cy="8985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Segoe UI Light" panose="020B0502040204020203" pitchFamily="34" charset="0"/>
                <a:cs typeface="Segoe UI Light" panose="020B0502040204020203" pitchFamily="34" charset="0"/>
              </a:rPr>
              <a:t>Availability Sets</a:t>
            </a:r>
          </a:p>
        </p:txBody>
      </p:sp>
      <p:grpSp>
        <p:nvGrpSpPr>
          <p:cNvPr id="21511" name="Group 38"/>
          <p:cNvGrpSpPr>
            <a:grpSpLocks/>
          </p:cNvGrpSpPr>
          <p:nvPr/>
        </p:nvGrpSpPr>
        <p:grpSpPr bwMode="auto">
          <a:xfrm>
            <a:off x="2015646" y="2788276"/>
            <a:ext cx="1980919" cy="1343892"/>
            <a:chOff x="1" y="2450330"/>
            <a:chExt cx="1520439" cy="1219200"/>
          </a:xfrm>
        </p:grpSpPr>
        <p:pic>
          <p:nvPicPr>
            <p:cNvPr id="21520" name="Picture 39"/>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1" y="2450330"/>
              <a:ext cx="1520439"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21" name="Freeform 6"/>
            <p:cNvSpPr>
              <a:spLocks noEditPoints="1"/>
            </p:cNvSpPr>
            <p:nvPr/>
          </p:nvSpPr>
          <p:spPr bwMode="auto">
            <a:xfrm>
              <a:off x="119095" y="2806975"/>
              <a:ext cx="1288134" cy="833158"/>
            </a:xfrm>
            <a:custGeom>
              <a:avLst/>
              <a:gdLst>
                <a:gd name="T0" fmla="*/ 642734 w 966"/>
                <a:gd name="T1" fmla="*/ 833158 h 2028"/>
                <a:gd name="T2" fmla="*/ 1288134 w 966"/>
                <a:gd name="T3" fmla="*/ 766604 h 2028"/>
                <a:gd name="T4" fmla="*/ 1288134 w 966"/>
                <a:gd name="T5" fmla="*/ 66554 h 2028"/>
                <a:gd name="T6" fmla="*/ 642734 w 966"/>
                <a:gd name="T7" fmla="*/ 0 h 2028"/>
                <a:gd name="T8" fmla="*/ 0 w 966"/>
                <a:gd name="T9" fmla="*/ 66554 h 2028"/>
                <a:gd name="T10" fmla="*/ 0 w 966"/>
                <a:gd name="T11" fmla="*/ 766604 h 2028"/>
                <a:gd name="T12" fmla="*/ 642734 w 966"/>
                <a:gd name="T13" fmla="*/ 833158 h 2028"/>
                <a:gd name="T14" fmla="*/ 642734 w 966"/>
                <a:gd name="T15" fmla="*/ 19720 h 2028"/>
                <a:gd name="T16" fmla="*/ 1186790 w 966"/>
                <a:gd name="T17" fmla="*/ 65322 h 2028"/>
                <a:gd name="T18" fmla="*/ 642734 w 966"/>
                <a:gd name="T19" fmla="*/ 110923 h 2028"/>
                <a:gd name="T20" fmla="*/ 101344 w 966"/>
                <a:gd name="T21" fmla="*/ 65322 h 2028"/>
                <a:gd name="T22" fmla="*/ 642734 w 966"/>
                <a:gd name="T23" fmla="*/ 19720 h 202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966"/>
                <a:gd name="T37" fmla="*/ 0 h 2028"/>
                <a:gd name="T38" fmla="*/ 966 w 966"/>
                <a:gd name="T39" fmla="*/ 2028 h 202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966" h="2028">
                  <a:moveTo>
                    <a:pt x="482" y="2028"/>
                  </a:moveTo>
                  <a:cubicBezTo>
                    <a:pt x="663" y="2028"/>
                    <a:pt x="966" y="1993"/>
                    <a:pt x="966" y="1866"/>
                  </a:cubicBezTo>
                  <a:cubicBezTo>
                    <a:pt x="966" y="1076"/>
                    <a:pt x="966" y="162"/>
                    <a:pt x="966" y="162"/>
                  </a:cubicBezTo>
                  <a:cubicBezTo>
                    <a:pt x="966" y="34"/>
                    <a:pt x="663" y="0"/>
                    <a:pt x="482" y="0"/>
                  </a:cubicBezTo>
                  <a:cubicBezTo>
                    <a:pt x="303" y="0"/>
                    <a:pt x="0" y="34"/>
                    <a:pt x="0" y="162"/>
                  </a:cubicBezTo>
                  <a:cubicBezTo>
                    <a:pt x="0" y="952"/>
                    <a:pt x="0" y="1866"/>
                    <a:pt x="0" y="1866"/>
                  </a:cubicBezTo>
                  <a:cubicBezTo>
                    <a:pt x="0" y="1993"/>
                    <a:pt x="303" y="2028"/>
                    <a:pt x="482" y="2028"/>
                  </a:cubicBezTo>
                  <a:close/>
                  <a:moveTo>
                    <a:pt x="482" y="48"/>
                  </a:moveTo>
                  <a:cubicBezTo>
                    <a:pt x="708" y="48"/>
                    <a:pt x="890" y="97"/>
                    <a:pt x="890" y="159"/>
                  </a:cubicBezTo>
                  <a:cubicBezTo>
                    <a:pt x="890" y="220"/>
                    <a:pt x="708" y="270"/>
                    <a:pt x="482" y="270"/>
                  </a:cubicBezTo>
                  <a:cubicBezTo>
                    <a:pt x="258" y="270"/>
                    <a:pt x="76" y="220"/>
                    <a:pt x="76" y="159"/>
                  </a:cubicBezTo>
                  <a:cubicBezTo>
                    <a:pt x="76" y="97"/>
                    <a:pt x="258" y="48"/>
                    <a:pt x="482" y="48"/>
                  </a:cubicBez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4" tIns="45706" rIns="91414" bIns="45706" anchor="ctr"/>
            <a:lstStyle>
              <a:lvl1pPr>
                <a:defRPr>
                  <a:solidFill>
                    <a:schemeClr val="tx1"/>
                  </a:solidFill>
                  <a:latin typeface="Century Gothic" panose="020B0502020202020204" pitchFamily="34" charset="0"/>
                  <a:ea typeface="MS PGothic" panose="020B0600070205080204" pitchFamily="34" charset="-128"/>
                </a:defRPr>
              </a:lvl1pPr>
              <a:lvl2pPr marL="742950" indent="-285750">
                <a:defRPr>
                  <a:solidFill>
                    <a:schemeClr val="tx1"/>
                  </a:solidFill>
                  <a:latin typeface="Century Gothic" panose="020B0502020202020204" pitchFamily="34" charset="0"/>
                  <a:ea typeface="MS PGothic" panose="020B0600070205080204" pitchFamily="34" charset="-128"/>
                </a:defRPr>
              </a:lvl2pPr>
              <a:lvl3pPr marL="1143000" indent="-228600">
                <a:defRPr>
                  <a:solidFill>
                    <a:schemeClr val="tx1"/>
                  </a:solidFill>
                  <a:latin typeface="Century Gothic" panose="020B0502020202020204" pitchFamily="34" charset="0"/>
                  <a:ea typeface="MS PGothic" panose="020B0600070205080204" pitchFamily="34" charset="-128"/>
                </a:defRPr>
              </a:lvl3pPr>
              <a:lvl4pPr marL="1600200" indent="-228600">
                <a:defRPr>
                  <a:solidFill>
                    <a:schemeClr val="tx1"/>
                  </a:solidFill>
                  <a:latin typeface="Century Gothic" panose="020B0502020202020204" pitchFamily="34" charset="0"/>
                  <a:ea typeface="MS PGothic" panose="020B0600070205080204" pitchFamily="34" charset="-128"/>
                </a:defRPr>
              </a:lvl4pPr>
              <a:lvl5pPr marL="2057400" indent="-228600">
                <a:defRPr>
                  <a:solidFill>
                    <a:schemeClr val="tx1"/>
                  </a:solidFill>
                  <a:latin typeface="Century Gothic" panose="020B050202020202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ea typeface="MS PGothic" panose="020B0600070205080204" pitchFamily="34" charset="-128"/>
                </a:defRPr>
              </a:lvl9pPr>
            </a:lstStyle>
            <a:p>
              <a:pPr algn="ctr">
                <a:lnSpc>
                  <a:spcPct val="90000"/>
                </a:lnSpc>
              </a:pPr>
              <a:r>
                <a:rPr lang="en-US" altLang="en-US" sz="1866" dirty="0">
                  <a:latin typeface="Segoe UI" panose="020B0502040204020203" pitchFamily="34" charset="0"/>
                  <a:cs typeface="Segoe UI" panose="020B0502040204020203" pitchFamily="34" charset="0"/>
                </a:rPr>
                <a:t>SQL Server</a:t>
              </a:r>
            </a:p>
            <a:p>
              <a:pPr algn="ctr">
                <a:lnSpc>
                  <a:spcPct val="90000"/>
                </a:lnSpc>
              </a:pPr>
              <a:r>
                <a:rPr lang="en-US" altLang="en-US" sz="1866" dirty="0">
                  <a:latin typeface="Segoe UI" panose="020B0502040204020203" pitchFamily="34" charset="0"/>
                  <a:cs typeface="Segoe UI" panose="020B0502040204020203" pitchFamily="34" charset="0"/>
                </a:rPr>
                <a:t>Primary </a:t>
              </a:r>
            </a:p>
          </p:txBody>
        </p:sp>
      </p:grpSp>
      <p:grpSp>
        <p:nvGrpSpPr>
          <p:cNvPr id="21512" name="Group 41"/>
          <p:cNvGrpSpPr>
            <a:grpSpLocks/>
          </p:cNvGrpSpPr>
          <p:nvPr/>
        </p:nvGrpSpPr>
        <p:grpSpPr bwMode="auto">
          <a:xfrm>
            <a:off x="4703431" y="2828338"/>
            <a:ext cx="1925894" cy="1303681"/>
            <a:chOff x="1" y="2442072"/>
            <a:chExt cx="1686130" cy="1199863"/>
          </a:xfrm>
        </p:grpSpPr>
        <p:pic>
          <p:nvPicPr>
            <p:cNvPr id="21518" name="Picture 42"/>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1" y="2442072"/>
              <a:ext cx="1686130" cy="1196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19" name="Freeform 6"/>
            <p:cNvSpPr>
              <a:spLocks noEditPoints="1"/>
            </p:cNvSpPr>
            <p:nvPr/>
          </p:nvSpPr>
          <p:spPr bwMode="auto">
            <a:xfrm>
              <a:off x="222351" y="2808777"/>
              <a:ext cx="1288134" cy="833158"/>
            </a:xfrm>
            <a:custGeom>
              <a:avLst/>
              <a:gdLst>
                <a:gd name="T0" fmla="*/ 642734 w 966"/>
                <a:gd name="T1" fmla="*/ 833158 h 2028"/>
                <a:gd name="T2" fmla="*/ 1288134 w 966"/>
                <a:gd name="T3" fmla="*/ 766604 h 2028"/>
                <a:gd name="T4" fmla="*/ 1288134 w 966"/>
                <a:gd name="T5" fmla="*/ 66554 h 2028"/>
                <a:gd name="T6" fmla="*/ 642734 w 966"/>
                <a:gd name="T7" fmla="*/ 0 h 2028"/>
                <a:gd name="T8" fmla="*/ 0 w 966"/>
                <a:gd name="T9" fmla="*/ 66554 h 2028"/>
                <a:gd name="T10" fmla="*/ 0 w 966"/>
                <a:gd name="T11" fmla="*/ 766604 h 2028"/>
                <a:gd name="T12" fmla="*/ 642734 w 966"/>
                <a:gd name="T13" fmla="*/ 833158 h 2028"/>
                <a:gd name="T14" fmla="*/ 642734 w 966"/>
                <a:gd name="T15" fmla="*/ 19720 h 2028"/>
                <a:gd name="T16" fmla="*/ 1186790 w 966"/>
                <a:gd name="T17" fmla="*/ 65322 h 2028"/>
                <a:gd name="T18" fmla="*/ 642734 w 966"/>
                <a:gd name="T19" fmla="*/ 110923 h 2028"/>
                <a:gd name="T20" fmla="*/ 101344 w 966"/>
                <a:gd name="T21" fmla="*/ 65322 h 2028"/>
                <a:gd name="T22" fmla="*/ 642734 w 966"/>
                <a:gd name="T23" fmla="*/ 19720 h 202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966"/>
                <a:gd name="T37" fmla="*/ 0 h 2028"/>
                <a:gd name="T38" fmla="*/ 966 w 966"/>
                <a:gd name="T39" fmla="*/ 2028 h 202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966" h="2028">
                  <a:moveTo>
                    <a:pt x="482" y="2028"/>
                  </a:moveTo>
                  <a:cubicBezTo>
                    <a:pt x="663" y="2028"/>
                    <a:pt x="966" y="1993"/>
                    <a:pt x="966" y="1866"/>
                  </a:cubicBezTo>
                  <a:cubicBezTo>
                    <a:pt x="966" y="1076"/>
                    <a:pt x="966" y="162"/>
                    <a:pt x="966" y="162"/>
                  </a:cubicBezTo>
                  <a:cubicBezTo>
                    <a:pt x="966" y="34"/>
                    <a:pt x="663" y="0"/>
                    <a:pt x="482" y="0"/>
                  </a:cubicBezTo>
                  <a:cubicBezTo>
                    <a:pt x="303" y="0"/>
                    <a:pt x="0" y="34"/>
                    <a:pt x="0" y="162"/>
                  </a:cubicBezTo>
                  <a:cubicBezTo>
                    <a:pt x="0" y="952"/>
                    <a:pt x="0" y="1866"/>
                    <a:pt x="0" y="1866"/>
                  </a:cubicBezTo>
                  <a:cubicBezTo>
                    <a:pt x="0" y="1993"/>
                    <a:pt x="303" y="2028"/>
                    <a:pt x="482" y="2028"/>
                  </a:cubicBezTo>
                  <a:close/>
                  <a:moveTo>
                    <a:pt x="482" y="48"/>
                  </a:moveTo>
                  <a:cubicBezTo>
                    <a:pt x="708" y="48"/>
                    <a:pt x="890" y="97"/>
                    <a:pt x="890" y="159"/>
                  </a:cubicBezTo>
                  <a:cubicBezTo>
                    <a:pt x="890" y="220"/>
                    <a:pt x="708" y="270"/>
                    <a:pt x="482" y="270"/>
                  </a:cubicBezTo>
                  <a:cubicBezTo>
                    <a:pt x="258" y="270"/>
                    <a:pt x="76" y="220"/>
                    <a:pt x="76" y="159"/>
                  </a:cubicBezTo>
                  <a:cubicBezTo>
                    <a:pt x="76" y="97"/>
                    <a:pt x="258" y="48"/>
                    <a:pt x="482" y="48"/>
                  </a:cubicBez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4" tIns="45706" rIns="91414" bIns="45706" anchor="ctr"/>
            <a:lstStyle>
              <a:lvl1pPr>
                <a:defRPr>
                  <a:solidFill>
                    <a:schemeClr val="tx1"/>
                  </a:solidFill>
                  <a:latin typeface="Century Gothic" panose="020B0502020202020204" pitchFamily="34" charset="0"/>
                  <a:ea typeface="MS PGothic" panose="020B0600070205080204" pitchFamily="34" charset="-128"/>
                </a:defRPr>
              </a:lvl1pPr>
              <a:lvl2pPr marL="742950" indent="-285750">
                <a:defRPr>
                  <a:solidFill>
                    <a:schemeClr val="tx1"/>
                  </a:solidFill>
                  <a:latin typeface="Century Gothic" panose="020B0502020202020204" pitchFamily="34" charset="0"/>
                  <a:ea typeface="MS PGothic" panose="020B0600070205080204" pitchFamily="34" charset="-128"/>
                </a:defRPr>
              </a:lvl2pPr>
              <a:lvl3pPr marL="1143000" indent="-228600">
                <a:defRPr>
                  <a:solidFill>
                    <a:schemeClr val="tx1"/>
                  </a:solidFill>
                  <a:latin typeface="Century Gothic" panose="020B0502020202020204" pitchFamily="34" charset="0"/>
                  <a:ea typeface="MS PGothic" panose="020B0600070205080204" pitchFamily="34" charset="-128"/>
                </a:defRPr>
              </a:lvl3pPr>
              <a:lvl4pPr marL="1600200" indent="-228600">
                <a:defRPr>
                  <a:solidFill>
                    <a:schemeClr val="tx1"/>
                  </a:solidFill>
                  <a:latin typeface="Century Gothic" panose="020B0502020202020204" pitchFamily="34" charset="0"/>
                  <a:ea typeface="MS PGothic" panose="020B0600070205080204" pitchFamily="34" charset="-128"/>
                </a:defRPr>
              </a:lvl4pPr>
              <a:lvl5pPr marL="2057400" indent="-228600">
                <a:defRPr>
                  <a:solidFill>
                    <a:schemeClr val="tx1"/>
                  </a:solidFill>
                  <a:latin typeface="Century Gothic" panose="020B050202020202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ea typeface="MS PGothic" panose="020B0600070205080204" pitchFamily="34" charset="-128"/>
                </a:defRPr>
              </a:lvl9pPr>
            </a:lstStyle>
            <a:p>
              <a:pPr algn="ctr">
                <a:lnSpc>
                  <a:spcPct val="90000"/>
                </a:lnSpc>
              </a:pPr>
              <a:r>
                <a:rPr lang="en-US" altLang="en-US" sz="1866" dirty="0">
                  <a:latin typeface="Segoe UI" panose="020B0502040204020203" pitchFamily="34" charset="0"/>
                  <a:cs typeface="Segoe UI" panose="020B0502040204020203" pitchFamily="34" charset="0"/>
                </a:rPr>
                <a:t>SQL Server</a:t>
              </a:r>
            </a:p>
            <a:p>
              <a:pPr algn="ctr">
                <a:lnSpc>
                  <a:spcPct val="90000"/>
                </a:lnSpc>
              </a:pPr>
              <a:r>
                <a:rPr lang="en-US" altLang="en-US" sz="1866" dirty="0">
                  <a:latin typeface="Segoe UI" panose="020B0502040204020203" pitchFamily="34" charset="0"/>
                  <a:cs typeface="Segoe UI" panose="020B0502040204020203" pitchFamily="34" charset="0"/>
                </a:rPr>
                <a:t>Secondary </a:t>
              </a:r>
            </a:p>
          </p:txBody>
        </p:sp>
      </p:grpSp>
      <p:sp>
        <p:nvSpPr>
          <p:cNvPr id="45" name="Rectangle 44"/>
          <p:cNvSpPr/>
          <p:nvPr>
            <p:custDataLst>
              <p:tags r:id="rId5"/>
            </p:custDataLst>
          </p:nvPr>
        </p:nvSpPr>
        <p:spPr bwMode="auto">
          <a:xfrm>
            <a:off x="2229662" y="1736557"/>
            <a:ext cx="3895317" cy="46333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35" tIns="34267" rIns="68535" bIns="34267" anchor="ctr"/>
          <a:lstStyle/>
          <a:p>
            <a:pPr algn="ctr" defTabSz="685169">
              <a:defRPr/>
            </a:pPr>
            <a:r>
              <a:rPr lang="en-US" sz="3920" dirty="0">
                <a:solidFill>
                  <a:schemeClr val="bg1"/>
                </a:solidFill>
                <a:latin typeface="Segoe UI Light" panose="020B0502040204020203" pitchFamily="34" charset="0"/>
                <a:cs typeface="Segoe UI Light" panose="020B0502040204020203" pitchFamily="34" charset="0"/>
              </a:rPr>
              <a:t>Availability set</a:t>
            </a:r>
          </a:p>
        </p:txBody>
      </p:sp>
      <p:sp>
        <p:nvSpPr>
          <p:cNvPr id="16" name="Rectangle 15"/>
          <p:cNvSpPr/>
          <p:nvPr>
            <p:custDataLst>
              <p:tags r:id="rId6"/>
            </p:custDataLst>
          </p:nvPr>
        </p:nvSpPr>
        <p:spPr bwMode="auto">
          <a:xfrm>
            <a:off x="1554279" y="6268632"/>
            <a:ext cx="5453877" cy="46348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35" tIns="34267" rIns="68535" bIns="34267" anchor="ctr"/>
          <a:lstStyle/>
          <a:p>
            <a:pPr algn="ctr" defTabSz="685169">
              <a:defRPr/>
            </a:pPr>
            <a:r>
              <a:rPr lang="en-US" sz="3137" dirty="0">
                <a:solidFill>
                  <a:schemeClr val="bg1"/>
                </a:solidFill>
                <a:latin typeface="Segoe UI" panose="020B0502040204020203" pitchFamily="34" charset="0"/>
                <a:cs typeface="Segoe UI" panose="020B0502040204020203" pitchFamily="34" charset="0"/>
              </a:rPr>
              <a:t>SLA</a:t>
            </a:r>
            <a:r>
              <a:rPr lang="en-US" sz="3137" b="1" dirty="0">
                <a:solidFill>
                  <a:schemeClr val="bg1"/>
                </a:solidFill>
                <a:latin typeface="Segoe UI" panose="020B0502040204020203" pitchFamily="34" charset="0"/>
                <a:cs typeface="Segoe UI" panose="020B0502040204020203" pitchFamily="34" charset="0"/>
              </a:rPr>
              <a:t> </a:t>
            </a:r>
            <a:r>
              <a:rPr lang="en-US" sz="3137" dirty="0">
                <a:solidFill>
                  <a:schemeClr val="bg1"/>
                </a:solidFill>
                <a:latin typeface="Segoe UI" panose="020B0502040204020203" pitchFamily="34" charset="0"/>
                <a:cs typeface="Segoe UI" panose="020B0502040204020203" pitchFamily="34" charset="0"/>
              </a:rPr>
              <a:t>99.95</a:t>
            </a:r>
          </a:p>
        </p:txBody>
      </p:sp>
      <p:sp>
        <p:nvSpPr>
          <p:cNvPr id="17" name="Left Brace 16"/>
          <p:cNvSpPr/>
          <p:nvPr/>
        </p:nvSpPr>
        <p:spPr>
          <a:xfrm rot="16200000">
            <a:off x="3989158" y="2952201"/>
            <a:ext cx="554488" cy="5483506"/>
          </a:xfrm>
          <a:prstGeom prst="leftBrace">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sz="2400" b="1" dirty="0">
              <a:ln>
                <a:solidFill>
                  <a:sysClr val="windowText" lastClr="000000"/>
                </a:solidFill>
              </a:ln>
              <a:latin typeface="Segoe UI" panose="020B0502040204020203" pitchFamily="34" charset="0"/>
              <a:cs typeface="Segoe UI" panose="020B0502040204020203" pitchFamily="34" charset="0"/>
            </a:endParaRPr>
          </a:p>
        </p:txBody>
      </p:sp>
      <p:sp>
        <p:nvSpPr>
          <p:cNvPr id="18" name="Content Placeholder 2"/>
          <p:cNvSpPr txBox="1">
            <a:spLocks/>
          </p:cNvSpPr>
          <p:nvPr/>
        </p:nvSpPr>
        <p:spPr>
          <a:xfrm>
            <a:off x="7646887" y="2408911"/>
            <a:ext cx="4789337" cy="1713754"/>
          </a:xfrm>
          <a:prstGeom prst="rect">
            <a:avLst/>
          </a:prstGeom>
          <a:noFill/>
        </p:spPr>
        <p:txBody>
          <a:bodyPr lIns="143388" tIns="89617" rIns="143388" bIns="89617">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spcBef>
                <a:spcPts val="1175"/>
              </a:spcBef>
              <a:buClr>
                <a:schemeClr val="bg1"/>
              </a:buClr>
              <a:buNone/>
              <a:defRPr/>
            </a:pPr>
            <a:r>
              <a:rPr lang="en-US" sz="2666" dirty="0">
                <a:solidFill>
                  <a:schemeClr val="bg1"/>
                </a:solidFill>
                <a:latin typeface="+mn-lt"/>
                <a:cs typeface="Segoe UI" panose="020B0502040204020203" pitchFamily="34" charset="0"/>
              </a:rPr>
              <a:t>SLA High Availability </a:t>
            </a:r>
          </a:p>
          <a:p>
            <a:pPr marL="0" indent="0">
              <a:lnSpc>
                <a:spcPct val="100000"/>
              </a:lnSpc>
              <a:spcBef>
                <a:spcPts val="1175"/>
              </a:spcBef>
              <a:buClr>
                <a:schemeClr val="bg1"/>
              </a:buClr>
              <a:buNone/>
              <a:defRPr/>
            </a:pPr>
            <a:r>
              <a:rPr lang="en-US" sz="2666" dirty="0">
                <a:solidFill>
                  <a:schemeClr val="bg1"/>
                </a:solidFill>
                <a:latin typeface="+mn-lt"/>
                <a:cs typeface="Segoe UI" panose="020B0502040204020203" pitchFamily="34" charset="0"/>
              </a:rPr>
              <a:t>Hardware and Software</a:t>
            </a:r>
          </a:p>
          <a:p>
            <a:pPr marL="0" indent="0">
              <a:lnSpc>
                <a:spcPct val="100000"/>
              </a:lnSpc>
              <a:spcBef>
                <a:spcPts val="1175"/>
              </a:spcBef>
              <a:buClr>
                <a:schemeClr val="bg1"/>
              </a:buClr>
              <a:buNone/>
              <a:defRPr/>
            </a:pPr>
            <a:r>
              <a:rPr lang="en-US" sz="2666" dirty="0">
                <a:solidFill>
                  <a:schemeClr val="bg1"/>
                </a:solidFill>
                <a:latin typeface="+mn-lt"/>
                <a:cs typeface="Segoe UI" panose="020B0502040204020203" pitchFamily="34" charset="0"/>
              </a:rPr>
              <a:t>Windows and Linux</a:t>
            </a:r>
          </a:p>
        </p:txBody>
      </p:sp>
      <p:cxnSp>
        <p:nvCxnSpPr>
          <p:cNvPr id="20" name="Straight Connector 19"/>
          <p:cNvCxnSpPr/>
          <p:nvPr/>
        </p:nvCxnSpPr>
        <p:spPr>
          <a:xfrm>
            <a:off x="7678632" y="2199392"/>
            <a:ext cx="4512504" cy="0"/>
          </a:xfrm>
          <a:prstGeom prst="line">
            <a:avLst/>
          </a:prstGeom>
          <a:ln>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959026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par>
                          <p:cTn id="8" fill="hold" nodeType="afterGroup">
                            <p:stCondLst>
                              <p:cond delay="750"/>
                            </p:stCondLst>
                            <p:childTnLst>
                              <p:par>
                                <p:cTn id="9" presetID="22" presetClass="entr" presetSubtype="8" fill="hold" nodeType="after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wipe(left)">
                                      <p:cBhvr>
                                        <p:cTn id="11"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idx="4294967295"/>
          </p:nvPr>
        </p:nvSpPr>
        <p:spPr bwMode="auto">
          <a:xfrm>
            <a:off x="539750" y="195263"/>
            <a:ext cx="11652250" cy="900112"/>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t>Availability Sets</a:t>
            </a:r>
          </a:p>
        </p:txBody>
      </p:sp>
      <p:pic>
        <p:nvPicPr>
          <p:cNvPr id="23555" name="Picture 3"/>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6351" y="1194158"/>
            <a:ext cx="3286717" cy="47618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p:nvSpPr>
        <p:spPr bwMode="auto">
          <a:xfrm>
            <a:off x="6386946" y="1941780"/>
            <a:ext cx="4419455" cy="6721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235" tIns="143388" rIns="179235" bIns="143388"/>
          <a:lstStyle/>
          <a:p>
            <a:pPr algn="ctr" defTabSz="913938">
              <a:lnSpc>
                <a:spcPct val="90000"/>
              </a:lnSpc>
              <a:defRPr/>
            </a:pPr>
            <a:r>
              <a:rPr lang="en-US" sz="3527" b="1"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Physical Machines</a:t>
            </a:r>
          </a:p>
        </p:txBody>
      </p:sp>
      <p:cxnSp>
        <p:nvCxnSpPr>
          <p:cNvPr id="7" name="Straight Arrow Connector 6"/>
          <p:cNvCxnSpPr>
            <a:endCxn id="5" idx="1"/>
          </p:cNvCxnSpPr>
          <p:nvPr/>
        </p:nvCxnSpPr>
        <p:spPr>
          <a:xfrm>
            <a:off x="4146828" y="1549706"/>
            <a:ext cx="2239116" cy="728030"/>
          </a:xfrm>
          <a:prstGeom prst="straightConnector1">
            <a:avLst/>
          </a:prstGeom>
          <a:ln w="76200">
            <a:solidFill>
              <a:schemeClr val="accent4"/>
            </a:solidFill>
            <a:headEnd type="none"/>
            <a:tailEnd type="triangle"/>
          </a:ln>
        </p:spPr>
        <p:style>
          <a:lnRef idx="3">
            <a:schemeClr val="dk1"/>
          </a:lnRef>
          <a:fillRef idx="0">
            <a:schemeClr val="dk1"/>
          </a:fillRef>
          <a:effectRef idx="2">
            <a:schemeClr val="dk1"/>
          </a:effectRef>
          <a:fontRef idx="minor">
            <a:schemeClr val="tx1"/>
          </a:fontRef>
        </p:style>
      </p:cxnSp>
      <p:cxnSp>
        <p:nvCxnSpPr>
          <p:cNvPr id="8" name="Straight Arrow Connector 7"/>
          <p:cNvCxnSpPr>
            <a:endCxn id="5" idx="1"/>
          </p:cNvCxnSpPr>
          <p:nvPr/>
        </p:nvCxnSpPr>
        <p:spPr>
          <a:xfrm>
            <a:off x="4146828" y="2277736"/>
            <a:ext cx="2239116" cy="0"/>
          </a:xfrm>
          <a:prstGeom prst="straightConnector1">
            <a:avLst/>
          </a:prstGeom>
          <a:ln w="76200">
            <a:solidFill>
              <a:schemeClr val="accent4"/>
            </a:solidFill>
            <a:headEnd type="none"/>
            <a:tailEnd type="triangle"/>
          </a:ln>
        </p:spPr>
        <p:style>
          <a:lnRef idx="3">
            <a:schemeClr val="dk1"/>
          </a:lnRef>
          <a:fillRef idx="0">
            <a:schemeClr val="dk1"/>
          </a:fillRef>
          <a:effectRef idx="2">
            <a:schemeClr val="dk1"/>
          </a:effectRef>
          <a:fontRef idx="minor">
            <a:schemeClr val="tx1"/>
          </a:fontRef>
        </p:style>
      </p:cxnSp>
      <p:cxnSp>
        <p:nvCxnSpPr>
          <p:cNvPr id="11" name="Straight Arrow Connector 10"/>
          <p:cNvCxnSpPr>
            <a:endCxn id="5" idx="1"/>
          </p:cNvCxnSpPr>
          <p:nvPr/>
        </p:nvCxnSpPr>
        <p:spPr>
          <a:xfrm flipV="1">
            <a:off x="3977519" y="2277737"/>
            <a:ext cx="2408425" cy="3360790"/>
          </a:xfrm>
          <a:prstGeom prst="straightConnector1">
            <a:avLst/>
          </a:prstGeom>
          <a:ln w="76200">
            <a:solidFill>
              <a:schemeClr val="accent4"/>
            </a:solidFill>
            <a:headEnd type="none"/>
            <a:tailEnd type="triangle"/>
          </a:ln>
        </p:spPr>
        <p:style>
          <a:lnRef idx="3">
            <a:schemeClr val="dk1"/>
          </a:lnRef>
          <a:fillRef idx="0">
            <a:schemeClr val="dk1"/>
          </a:fillRef>
          <a:effectRef idx="2">
            <a:schemeClr val="dk1"/>
          </a:effectRef>
          <a:fontRef idx="minor">
            <a:schemeClr val="tx1"/>
          </a:fontRef>
        </p:style>
      </p:cxnSp>
      <p:cxnSp>
        <p:nvCxnSpPr>
          <p:cNvPr id="14" name="Straight Arrow Connector 13"/>
          <p:cNvCxnSpPr>
            <a:endCxn id="5" idx="1"/>
          </p:cNvCxnSpPr>
          <p:nvPr/>
        </p:nvCxnSpPr>
        <p:spPr>
          <a:xfrm flipV="1">
            <a:off x="4146828" y="2277737"/>
            <a:ext cx="2239116" cy="579884"/>
          </a:xfrm>
          <a:prstGeom prst="straightConnector1">
            <a:avLst/>
          </a:prstGeom>
          <a:ln w="76200">
            <a:solidFill>
              <a:schemeClr val="accent4"/>
            </a:solidFill>
            <a:headEnd type="none"/>
            <a:tailEnd type="triangle"/>
          </a:ln>
        </p:spPr>
        <p:style>
          <a:lnRef idx="3">
            <a:schemeClr val="dk1"/>
          </a:lnRef>
          <a:fillRef idx="0">
            <a:schemeClr val="dk1"/>
          </a:fillRef>
          <a:effectRef idx="2">
            <a:schemeClr val="dk1"/>
          </a:effectRef>
          <a:fontRef idx="minor">
            <a:schemeClr val="tx1"/>
          </a:fontRef>
        </p:style>
      </p:cxnSp>
      <p:sp>
        <p:nvSpPr>
          <p:cNvPr id="21" name="Rectangle 20"/>
          <p:cNvSpPr/>
          <p:nvPr/>
        </p:nvSpPr>
        <p:spPr bwMode="auto">
          <a:xfrm>
            <a:off x="6386946" y="2868279"/>
            <a:ext cx="4419455" cy="117264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235" tIns="143388" rIns="179235" bIns="143388"/>
          <a:lstStyle/>
          <a:p>
            <a:pPr algn="ctr" defTabSz="913938">
              <a:lnSpc>
                <a:spcPct val="90000"/>
              </a:lnSpc>
              <a:defRPr/>
            </a:pPr>
            <a:r>
              <a:rPr lang="en-US" sz="3527" b="1" dirty="0">
                <a:gradFill>
                  <a:gsLst>
                    <a:gs pos="0">
                      <a:srgbClr val="FFFFFF"/>
                    </a:gs>
                    <a:gs pos="100000">
                      <a:srgbClr val="FFFFFF"/>
                    </a:gs>
                  </a:gsLst>
                  <a:lin ang="5400000" scaled="0"/>
                </a:gradFill>
                <a:latin typeface="Segoe UI" panose="020B0502040204020203" pitchFamily="34" charset="0"/>
                <a:ea typeface="Segoe UI" pitchFamily="34" charset="0"/>
                <a:cs typeface="Segoe UI" panose="020B0502040204020203" pitchFamily="34" charset="0"/>
              </a:rPr>
              <a:t>Power Unit</a:t>
            </a:r>
          </a:p>
          <a:p>
            <a:pPr algn="ctr" defTabSz="913938">
              <a:lnSpc>
                <a:spcPct val="90000"/>
              </a:lnSpc>
              <a:defRPr/>
            </a:pPr>
            <a:r>
              <a:rPr lang="en-US" sz="3527" b="1" dirty="0">
                <a:gradFill>
                  <a:gsLst>
                    <a:gs pos="0">
                      <a:srgbClr val="FFFFFF"/>
                    </a:gs>
                    <a:gs pos="100000">
                      <a:srgbClr val="FFFFFF"/>
                    </a:gs>
                  </a:gsLst>
                  <a:lin ang="5400000" scaled="0"/>
                </a:gradFill>
                <a:latin typeface="Segoe UI" panose="020B0502040204020203" pitchFamily="34" charset="0"/>
                <a:ea typeface="Segoe UI" pitchFamily="34" charset="0"/>
                <a:cs typeface="Segoe UI" panose="020B0502040204020203" pitchFamily="34" charset="0"/>
              </a:rPr>
              <a:t>Rack Switch</a:t>
            </a:r>
          </a:p>
        </p:txBody>
      </p:sp>
      <p:cxnSp>
        <p:nvCxnSpPr>
          <p:cNvPr id="22" name="Straight Arrow Connector 21"/>
          <p:cNvCxnSpPr>
            <a:endCxn id="21" idx="1"/>
          </p:cNvCxnSpPr>
          <p:nvPr/>
        </p:nvCxnSpPr>
        <p:spPr>
          <a:xfrm flipV="1">
            <a:off x="3977519" y="3454436"/>
            <a:ext cx="2408425" cy="717448"/>
          </a:xfrm>
          <a:prstGeom prst="straightConnector1">
            <a:avLst/>
          </a:prstGeom>
          <a:ln w="158750">
            <a:solidFill>
              <a:schemeClr val="accent1"/>
            </a:solidFill>
            <a:headEnd type="none"/>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4332880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nodeType="afterGroup">
                            <p:stCondLst>
                              <p:cond delay="500"/>
                            </p:stCondLst>
                            <p:childTnLst>
                              <p:par>
                                <p:cTn id="9" presetID="22" presetClass="entr" presetSubtype="8"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left)">
                                      <p:cBhvr>
                                        <p:cTn id="11" dur="500"/>
                                        <p:tgtEl>
                                          <p:spTgt spid="7"/>
                                        </p:tgtEl>
                                      </p:cBhvr>
                                    </p:animEffect>
                                  </p:childTnLst>
                                </p:cTn>
                              </p:par>
                            </p:childTnLst>
                          </p:cTn>
                        </p:par>
                        <p:par>
                          <p:cTn id="12" fill="hold" nodeType="afterGroup">
                            <p:stCondLst>
                              <p:cond delay="1000"/>
                            </p:stCondLst>
                            <p:childTnLst>
                              <p:par>
                                <p:cTn id="13" presetID="22" presetClass="entr" presetSubtype="8"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left)">
                                      <p:cBhvr>
                                        <p:cTn id="15" dur="500"/>
                                        <p:tgtEl>
                                          <p:spTgt spid="8"/>
                                        </p:tgtEl>
                                      </p:cBhvr>
                                    </p:animEffect>
                                  </p:childTnLst>
                                </p:cTn>
                              </p:par>
                            </p:childTnLst>
                          </p:cTn>
                        </p:par>
                        <p:par>
                          <p:cTn id="16" fill="hold" nodeType="afterGroup">
                            <p:stCondLst>
                              <p:cond delay="1500"/>
                            </p:stCondLst>
                            <p:childTnLst>
                              <p:par>
                                <p:cTn id="17" presetID="22" presetClass="entr" presetSubtype="8" fill="hold"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wipe(left)">
                                      <p:cBhvr>
                                        <p:cTn id="19" dur="500"/>
                                        <p:tgtEl>
                                          <p:spTgt spid="14"/>
                                        </p:tgtEl>
                                      </p:cBhvr>
                                    </p:animEffect>
                                  </p:childTnLst>
                                </p:cTn>
                              </p:par>
                            </p:childTnLst>
                          </p:cTn>
                        </p:par>
                        <p:par>
                          <p:cTn id="20" fill="hold" nodeType="afterGroup">
                            <p:stCondLst>
                              <p:cond delay="2000"/>
                            </p:stCondLst>
                            <p:childTnLst>
                              <p:par>
                                <p:cTn id="21" presetID="22" presetClass="entr" presetSubtype="8" fill="hold" nodeType="after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wipe(left)">
                                      <p:cBhvr>
                                        <p:cTn id="23" dur="500"/>
                                        <p:tgtEl>
                                          <p:spTgt spid="11"/>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22" presetClass="exit" presetSubtype="8" fill="hold" nodeType="clickEffect">
                                  <p:stCondLst>
                                    <p:cond delay="0"/>
                                  </p:stCondLst>
                                  <p:childTnLst>
                                    <p:animEffect transition="out" filter="wipe(left)">
                                      <p:cBhvr>
                                        <p:cTn id="27" dur="500"/>
                                        <p:tgtEl>
                                          <p:spTgt spid="7"/>
                                        </p:tgtEl>
                                      </p:cBhvr>
                                    </p:animEffect>
                                    <p:set>
                                      <p:cBhvr>
                                        <p:cTn id="28" dur="1" fill="hold">
                                          <p:stCondLst>
                                            <p:cond delay="499"/>
                                          </p:stCondLst>
                                        </p:cTn>
                                        <p:tgtEl>
                                          <p:spTgt spid="7"/>
                                        </p:tgtEl>
                                        <p:attrNameLst>
                                          <p:attrName>style.visibility</p:attrName>
                                        </p:attrNameLst>
                                      </p:cBhvr>
                                      <p:to>
                                        <p:strVal val="hidden"/>
                                      </p:to>
                                    </p:set>
                                  </p:childTnLst>
                                </p:cTn>
                              </p:par>
                              <p:par>
                                <p:cTn id="29" presetID="22" presetClass="exit" presetSubtype="8" fill="hold" nodeType="withEffect">
                                  <p:stCondLst>
                                    <p:cond delay="0"/>
                                  </p:stCondLst>
                                  <p:childTnLst>
                                    <p:animEffect transition="out" filter="wipe(left)">
                                      <p:cBhvr>
                                        <p:cTn id="30" dur="500"/>
                                        <p:tgtEl>
                                          <p:spTgt spid="8"/>
                                        </p:tgtEl>
                                      </p:cBhvr>
                                    </p:animEffect>
                                    <p:set>
                                      <p:cBhvr>
                                        <p:cTn id="31" dur="1" fill="hold">
                                          <p:stCondLst>
                                            <p:cond delay="499"/>
                                          </p:stCondLst>
                                        </p:cTn>
                                        <p:tgtEl>
                                          <p:spTgt spid="8"/>
                                        </p:tgtEl>
                                        <p:attrNameLst>
                                          <p:attrName>style.visibility</p:attrName>
                                        </p:attrNameLst>
                                      </p:cBhvr>
                                      <p:to>
                                        <p:strVal val="hidden"/>
                                      </p:to>
                                    </p:set>
                                  </p:childTnLst>
                                </p:cTn>
                              </p:par>
                              <p:par>
                                <p:cTn id="32" presetID="22" presetClass="exit" presetSubtype="8" fill="hold" nodeType="withEffect">
                                  <p:stCondLst>
                                    <p:cond delay="0"/>
                                  </p:stCondLst>
                                  <p:childTnLst>
                                    <p:animEffect transition="out" filter="wipe(left)">
                                      <p:cBhvr>
                                        <p:cTn id="33" dur="500"/>
                                        <p:tgtEl>
                                          <p:spTgt spid="14"/>
                                        </p:tgtEl>
                                      </p:cBhvr>
                                    </p:animEffect>
                                    <p:set>
                                      <p:cBhvr>
                                        <p:cTn id="34" dur="1" fill="hold">
                                          <p:stCondLst>
                                            <p:cond delay="499"/>
                                          </p:stCondLst>
                                        </p:cTn>
                                        <p:tgtEl>
                                          <p:spTgt spid="14"/>
                                        </p:tgtEl>
                                        <p:attrNameLst>
                                          <p:attrName>style.visibility</p:attrName>
                                        </p:attrNameLst>
                                      </p:cBhvr>
                                      <p:to>
                                        <p:strVal val="hidden"/>
                                      </p:to>
                                    </p:set>
                                  </p:childTnLst>
                                </p:cTn>
                              </p:par>
                              <p:par>
                                <p:cTn id="35" presetID="22" presetClass="exit" presetSubtype="8" fill="hold" nodeType="withEffect">
                                  <p:stCondLst>
                                    <p:cond delay="0"/>
                                  </p:stCondLst>
                                  <p:childTnLst>
                                    <p:animEffect transition="out" filter="wipe(left)">
                                      <p:cBhvr>
                                        <p:cTn id="36" dur="500"/>
                                        <p:tgtEl>
                                          <p:spTgt spid="11"/>
                                        </p:tgtEl>
                                      </p:cBhvr>
                                    </p:animEffect>
                                    <p:set>
                                      <p:cBhvr>
                                        <p:cTn id="37" dur="1" fill="hold">
                                          <p:stCondLst>
                                            <p:cond delay="499"/>
                                          </p:stCondLst>
                                        </p:cTn>
                                        <p:tgtEl>
                                          <p:spTgt spid="11"/>
                                        </p:tgtEl>
                                        <p:attrNameLst>
                                          <p:attrName>style.visibility</p:attrName>
                                        </p:attrNameLst>
                                      </p:cBhvr>
                                      <p:to>
                                        <p:strVal val="hidden"/>
                                      </p:to>
                                    </p:set>
                                  </p:childTnLst>
                                </p:cTn>
                              </p:par>
                            </p:childTnLst>
                          </p:cTn>
                        </p:par>
                        <p:par>
                          <p:cTn id="38" fill="hold" nodeType="afterGroup">
                            <p:stCondLst>
                              <p:cond delay="500"/>
                            </p:stCondLst>
                            <p:childTnLst>
                              <p:par>
                                <p:cTn id="39" presetID="10" presetClass="entr" presetSubtype="0" fill="hold" nodeType="afterEffect">
                                  <p:stCondLst>
                                    <p:cond delay="0"/>
                                  </p:stCondLst>
                                  <p:childTnLst>
                                    <p:set>
                                      <p:cBhvr>
                                        <p:cTn id="40" dur="1" fill="hold">
                                          <p:stCondLst>
                                            <p:cond delay="0"/>
                                          </p:stCondLst>
                                        </p:cTn>
                                        <p:tgtEl>
                                          <p:spTgt spid="21"/>
                                        </p:tgtEl>
                                        <p:attrNameLst>
                                          <p:attrName>style.visibility</p:attrName>
                                        </p:attrNameLst>
                                      </p:cBhvr>
                                      <p:to>
                                        <p:strVal val="visible"/>
                                      </p:to>
                                    </p:set>
                                    <p:animEffect transition="in" filter="fade">
                                      <p:cBhvr>
                                        <p:cTn id="41" dur="500"/>
                                        <p:tgtEl>
                                          <p:spTgt spid="21"/>
                                        </p:tgtEl>
                                      </p:cBhvr>
                                    </p:animEffect>
                                  </p:childTnLst>
                                </p:cTn>
                              </p:par>
                            </p:childTnLst>
                          </p:cTn>
                        </p:par>
                        <p:par>
                          <p:cTn id="42" fill="hold" nodeType="afterGroup">
                            <p:stCondLst>
                              <p:cond delay="1000"/>
                            </p:stCondLst>
                            <p:childTnLst>
                              <p:par>
                                <p:cTn id="43" presetID="22" presetClass="entr" presetSubtype="8" fill="hold" nodeType="afterEffect">
                                  <p:stCondLst>
                                    <p:cond delay="0"/>
                                  </p:stCondLst>
                                  <p:childTnLst>
                                    <p:set>
                                      <p:cBhvr>
                                        <p:cTn id="44" dur="1" fill="hold">
                                          <p:stCondLst>
                                            <p:cond delay="0"/>
                                          </p:stCondLst>
                                        </p:cTn>
                                        <p:tgtEl>
                                          <p:spTgt spid="22"/>
                                        </p:tgtEl>
                                        <p:attrNameLst>
                                          <p:attrName>style.visibility</p:attrName>
                                        </p:attrNameLst>
                                      </p:cBhvr>
                                      <p:to>
                                        <p:strVal val="visible"/>
                                      </p:to>
                                    </p:set>
                                    <p:animEffect transition="in" filter="wipe(left)">
                                      <p:cBhvr>
                                        <p:cTn id="45" dur="500"/>
                                        <p:tgtEl>
                                          <p:spTgt spid="22"/>
                                        </p:tgtEl>
                                      </p:cBhvr>
                                    </p:animEffect>
                                  </p:childTnLst>
                                </p:cTn>
                              </p:par>
                            </p:childTnLst>
                          </p:cTn>
                        </p:par>
                      </p:childTnLst>
                    </p:cTn>
                  </p:par>
                  <p:par>
                    <p:cTn id="46" fill="hold" nodeType="clickPar">
                      <p:stCondLst>
                        <p:cond delay="indefinite"/>
                      </p:stCondLst>
                      <p:childTnLst>
                        <p:par>
                          <p:cTn id="47" fill="hold" nodeType="withGroup">
                            <p:stCondLst>
                              <p:cond delay="0"/>
                            </p:stCondLst>
                            <p:childTnLst>
                              <p:par>
                                <p:cTn id="48" presetID="22" presetClass="exit" presetSubtype="8" fill="hold" nodeType="clickEffect">
                                  <p:stCondLst>
                                    <p:cond delay="0"/>
                                  </p:stCondLst>
                                  <p:childTnLst>
                                    <p:animEffect transition="out" filter="wipe(left)">
                                      <p:cBhvr>
                                        <p:cTn id="49" dur="500"/>
                                        <p:tgtEl>
                                          <p:spTgt spid="22"/>
                                        </p:tgtEl>
                                      </p:cBhvr>
                                    </p:animEffect>
                                    <p:set>
                                      <p:cBhvr>
                                        <p:cTn id="50" dur="1" fill="hold">
                                          <p:stCondLst>
                                            <p:cond delay="499"/>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idx="4294967295"/>
          </p:nvPr>
        </p:nvSpPr>
        <p:spPr bwMode="auto">
          <a:xfrm>
            <a:off x="539750" y="173038"/>
            <a:ext cx="11652250" cy="900112"/>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t>Availability Sets</a:t>
            </a:r>
          </a:p>
        </p:txBody>
      </p:sp>
      <p:sp>
        <p:nvSpPr>
          <p:cNvPr id="5" name="Rectangle 4"/>
          <p:cNvSpPr/>
          <p:nvPr/>
        </p:nvSpPr>
        <p:spPr bwMode="auto">
          <a:xfrm>
            <a:off x="6386946" y="1847957"/>
            <a:ext cx="4419455" cy="6721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235" tIns="143388" rIns="179235" bIns="143388"/>
          <a:lstStyle/>
          <a:p>
            <a:pPr algn="ctr" defTabSz="913938">
              <a:lnSpc>
                <a:spcPct val="90000"/>
              </a:lnSpc>
              <a:defRPr/>
            </a:pPr>
            <a:r>
              <a:rPr lang="en-US" sz="3527" b="1"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Physical Machines</a:t>
            </a:r>
          </a:p>
        </p:txBody>
      </p:sp>
      <p:sp>
        <p:nvSpPr>
          <p:cNvPr id="21" name="Rectangle 20"/>
          <p:cNvSpPr/>
          <p:nvPr/>
        </p:nvSpPr>
        <p:spPr bwMode="auto">
          <a:xfrm>
            <a:off x="6386946" y="2779751"/>
            <a:ext cx="4419455" cy="117264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235" tIns="143388" rIns="179235" bIns="143388"/>
          <a:lstStyle/>
          <a:p>
            <a:pPr algn="ctr" defTabSz="913938">
              <a:lnSpc>
                <a:spcPct val="90000"/>
              </a:lnSpc>
              <a:defRPr/>
            </a:pPr>
            <a:r>
              <a:rPr lang="en-US" sz="3527" b="1" dirty="0">
                <a:gradFill>
                  <a:gsLst>
                    <a:gs pos="0">
                      <a:srgbClr val="FFFFFF"/>
                    </a:gs>
                    <a:gs pos="100000">
                      <a:srgbClr val="FFFFFF"/>
                    </a:gs>
                  </a:gsLst>
                  <a:lin ang="5400000" scaled="0"/>
                </a:gradFill>
                <a:latin typeface="Segoe UI" panose="020B0502040204020203" pitchFamily="34" charset="0"/>
                <a:ea typeface="Segoe UI" pitchFamily="34" charset="0"/>
                <a:cs typeface="Segoe UI" panose="020B0502040204020203" pitchFamily="34" charset="0"/>
              </a:rPr>
              <a:t>Power Unit</a:t>
            </a:r>
          </a:p>
          <a:p>
            <a:pPr algn="ctr" defTabSz="913938">
              <a:lnSpc>
                <a:spcPct val="90000"/>
              </a:lnSpc>
              <a:defRPr/>
            </a:pPr>
            <a:r>
              <a:rPr lang="en-US" sz="3527" b="1" dirty="0">
                <a:gradFill>
                  <a:gsLst>
                    <a:gs pos="0">
                      <a:srgbClr val="FFFFFF"/>
                    </a:gs>
                    <a:gs pos="100000">
                      <a:srgbClr val="FFFFFF"/>
                    </a:gs>
                  </a:gsLst>
                  <a:lin ang="5400000" scaled="0"/>
                </a:gradFill>
                <a:latin typeface="Segoe UI" panose="020B0502040204020203" pitchFamily="34" charset="0"/>
                <a:ea typeface="Segoe UI" pitchFamily="34" charset="0"/>
                <a:cs typeface="Segoe UI" panose="020B0502040204020203" pitchFamily="34" charset="0"/>
              </a:rPr>
              <a:t>Rack Switch</a:t>
            </a:r>
          </a:p>
        </p:txBody>
      </p:sp>
      <p:pic>
        <p:nvPicPr>
          <p:cNvPr id="13" name="Picture 12"/>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6351" y="1102451"/>
            <a:ext cx="3286717" cy="47618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1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6351" y="1102451"/>
            <a:ext cx="3286717" cy="47618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15"/>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6351" y="1102451"/>
            <a:ext cx="3286717" cy="47618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 name="Group 2"/>
          <p:cNvGrpSpPr>
            <a:grpSpLocks/>
          </p:cNvGrpSpPr>
          <p:nvPr/>
        </p:nvGrpSpPr>
        <p:grpSpPr bwMode="auto">
          <a:xfrm>
            <a:off x="1046349" y="3098184"/>
            <a:ext cx="1862403" cy="1549181"/>
            <a:chOff x="1036347" y="2371447"/>
            <a:chExt cx="2607624" cy="2247949"/>
          </a:xfrm>
        </p:grpSpPr>
        <p:sp>
          <p:nvSpPr>
            <p:cNvPr id="17" name="Hexagon 16"/>
            <p:cNvSpPr/>
            <p:nvPr/>
          </p:nvSpPr>
          <p:spPr bwMode="auto">
            <a:xfrm rot="19780699">
              <a:off x="1036347" y="2371447"/>
              <a:ext cx="2607624" cy="2247949"/>
            </a:xfrm>
            <a:prstGeom prst="hexagon">
              <a:avLst>
                <a:gd name="adj" fmla="val 28905"/>
                <a:gd name="vf" fmla="val 115470"/>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397" tIns="45699" rIns="91397" bIns="45699" anchor="ctr"/>
            <a:lstStyle/>
            <a:p>
              <a:pPr algn="ctr" defTabSz="913757">
                <a:defRPr/>
              </a:pPr>
              <a:endParaRPr lang="en-US" sz="2200" dirty="0">
                <a:gradFill>
                  <a:gsLst>
                    <a:gs pos="0">
                      <a:srgbClr val="FFFFFF"/>
                    </a:gs>
                    <a:gs pos="100000">
                      <a:srgbClr val="FFFFFF"/>
                    </a:gs>
                  </a:gsLst>
                  <a:lin ang="5400000" scaled="0"/>
                </a:gradFill>
                <a:latin typeface="Segoe UI" panose="020B0502040204020203" pitchFamily="34" charset="0"/>
                <a:cs typeface="Segoe UI" panose="020B0502040204020203" pitchFamily="34" charset="0"/>
              </a:endParaRPr>
            </a:p>
          </p:txBody>
        </p:sp>
        <p:pic>
          <p:nvPicPr>
            <p:cNvPr id="25624" name="Picture 1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746041" y="2654038"/>
              <a:ext cx="1135955" cy="1027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9" name="Group 18"/>
          <p:cNvGrpSpPr>
            <a:grpSpLocks/>
          </p:cNvGrpSpPr>
          <p:nvPr/>
        </p:nvGrpSpPr>
        <p:grpSpPr bwMode="auto">
          <a:xfrm>
            <a:off x="3044199" y="3098184"/>
            <a:ext cx="1862403" cy="1549181"/>
            <a:chOff x="1036347" y="2371447"/>
            <a:chExt cx="2607624" cy="2247949"/>
          </a:xfrm>
        </p:grpSpPr>
        <p:sp>
          <p:nvSpPr>
            <p:cNvPr id="20" name="Hexagon 19"/>
            <p:cNvSpPr/>
            <p:nvPr/>
          </p:nvSpPr>
          <p:spPr bwMode="auto">
            <a:xfrm rot="19780699">
              <a:off x="1036347" y="2371447"/>
              <a:ext cx="2607624" cy="2247949"/>
            </a:xfrm>
            <a:prstGeom prst="hexagon">
              <a:avLst>
                <a:gd name="adj" fmla="val 28905"/>
                <a:gd name="vf" fmla="val 115470"/>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397" tIns="45699" rIns="91397" bIns="45699" anchor="ctr"/>
            <a:lstStyle/>
            <a:p>
              <a:pPr algn="ctr" defTabSz="913757">
                <a:defRPr/>
              </a:pPr>
              <a:endParaRPr lang="en-US" sz="2200" dirty="0">
                <a:gradFill>
                  <a:gsLst>
                    <a:gs pos="0">
                      <a:srgbClr val="FFFFFF"/>
                    </a:gs>
                    <a:gs pos="100000">
                      <a:srgbClr val="FFFFFF"/>
                    </a:gs>
                  </a:gsLst>
                  <a:lin ang="5400000" scaled="0"/>
                </a:gradFill>
                <a:latin typeface="Segoe UI" panose="020B0502040204020203" pitchFamily="34" charset="0"/>
                <a:cs typeface="Segoe UI" panose="020B0502040204020203" pitchFamily="34" charset="0"/>
              </a:endParaRPr>
            </a:p>
          </p:txBody>
        </p:sp>
        <p:pic>
          <p:nvPicPr>
            <p:cNvPr id="25622" name="Picture 2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772180" y="2654038"/>
              <a:ext cx="1135955" cy="1027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6" name="Double Brace 5"/>
          <p:cNvSpPr/>
          <p:nvPr/>
        </p:nvSpPr>
        <p:spPr>
          <a:xfrm rot="5400000">
            <a:off x="1671736" y="1890797"/>
            <a:ext cx="2670855" cy="3921628"/>
          </a:xfrm>
          <a:prstGeom prst="bracePair">
            <a:avLst/>
          </a:prstGeom>
          <a:ln w="127000">
            <a:solidFill>
              <a:schemeClr val="accent4"/>
            </a:solidFill>
            <a:headEnd type="none"/>
            <a:tailEnd type="none"/>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sz="2400">
              <a:latin typeface="Segoe UI" panose="020B0502040204020203" pitchFamily="34" charset="0"/>
              <a:cs typeface="Segoe UI" panose="020B0502040204020203" pitchFamily="34" charset="0"/>
            </a:endParaRPr>
          </a:p>
        </p:txBody>
      </p:sp>
      <p:sp>
        <p:nvSpPr>
          <p:cNvPr id="24" name="Rectangle 23"/>
          <p:cNvSpPr/>
          <p:nvPr/>
        </p:nvSpPr>
        <p:spPr bwMode="auto">
          <a:xfrm>
            <a:off x="797518" y="5360640"/>
            <a:ext cx="4419455" cy="672128"/>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235" tIns="143388" rIns="179235" bIns="143388"/>
          <a:lstStyle/>
          <a:p>
            <a:pPr algn="ctr" defTabSz="913938">
              <a:lnSpc>
                <a:spcPct val="90000"/>
              </a:lnSpc>
              <a:defRPr/>
            </a:pPr>
            <a:r>
              <a:rPr lang="en-US" sz="3527" b="1"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Availability Set</a:t>
            </a:r>
          </a:p>
        </p:txBody>
      </p:sp>
      <p:sp>
        <p:nvSpPr>
          <p:cNvPr id="27" name="Rounded Rectangle 26"/>
          <p:cNvSpPr/>
          <p:nvPr/>
        </p:nvSpPr>
        <p:spPr bwMode="auto">
          <a:xfrm>
            <a:off x="6013255" y="4586829"/>
            <a:ext cx="688013" cy="173684"/>
          </a:xfrm>
          <a:prstGeom prst="round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235" tIns="143388" rIns="179235" bIns="143388" anchor="ctr"/>
          <a:lstStyle/>
          <a:p>
            <a:pPr algn="ctr" defTabSz="913938">
              <a:defRPr/>
            </a:pPr>
            <a:r>
              <a:rPr lang="en-US" sz="784" b="1"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VM1</a:t>
            </a:r>
          </a:p>
        </p:txBody>
      </p:sp>
      <p:sp>
        <p:nvSpPr>
          <p:cNvPr id="29" name="Rectangle 28"/>
          <p:cNvSpPr/>
          <p:nvPr/>
        </p:nvSpPr>
        <p:spPr bwMode="auto">
          <a:xfrm>
            <a:off x="1360805" y="4030308"/>
            <a:ext cx="1156080" cy="379485"/>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235" tIns="143388" rIns="179235" bIns="143388"/>
          <a:lstStyle/>
          <a:p>
            <a:pPr algn="ctr" defTabSz="913938">
              <a:lnSpc>
                <a:spcPct val="90000"/>
              </a:lnSpc>
              <a:defRPr/>
            </a:pPr>
            <a:r>
              <a:rPr lang="en-US" sz="1961" b="1"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VM1</a:t>
            </a:r>
          </a:p>
        </p:txBody>
      </p:sp>
      <p:sp>
        <p:nvSpPr>
          <p:cNvPr id="30" name="Rectangle 29"/>
          <p:cNvSpPr/>
          <p:nvPr/>
        </p:nvSpPr>
        <p:spPr bwMode="auto">
          <a:xfrm>
            <a:off x="3421725" y="4030308"/>
            <a:ext cx="1156080" cy="379485"/>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235" tIns="143388" rIns="179235" bIns="143388"/>
          <a:lstStyle/>
          <a:p>
            <a:pPr algn="ctr" defTabSz="913938">
              <a:lnSpc>
                <a:spcPct val="90000"/>
              </a:lnSpc>
              <a:defRPr/>
            </a:pPr>
            <a:r>
              <a:rPr lang="en-US" sz="1961" b="1"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VM2</a:t>
            </a:r>
          </a:p>
        </p:txBody>
      </p:sp>
      <p:sp>
        <p:nvSpPr>
          <p:cNvPr id="32" name="Rounded Rectangle 31"/>
          <p:cNvSpPr/>
          <p:nvPr/>
        </p:nvSpPr>
        <p:spPr bwMode="auto">
          <a:xfrm>
            <a:off x="10787732" y="4245105"/>
            <a:ext cx="696185" cy="164689"/>
          </a:xfrm>
          <a:prstGeom prst="round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235" tIns="143388" rIns="179235" bIns="143388" anchor="ctr"/>
          <a:lstStyle/>
          <a:p>
            <a:pPr algn="ctr" defTabSz="913938">
              <a:defRPr/>
            </a:pPr>
            <a:r>
              <a:rPr lang="en-US" sz="784" b="1"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VM2</a:t>
            </a:r>
          </a:p>
        </p:txBody>
      </p:sp>
      <p:sp>
        <p:nvSpPr>
          <p:cNvPr id="45" name="Rectangle 44"/>
          <p:cNvSpPr/>
          <p:nvPr/>
        </p:nvSpPr>
        <p:spPr bwMode="auto">
          <a:xfrm>
            <a:off x="9983765" y="3534156"/>
            <a:ext cx="1667697" cy="2410541"/>
          </a:xfrm>
          <a:prstGeom prst="rect">
            <a:avLst/>
          </a:prstGeom>
          <a:solidFill>
            <a:srgbClr val="FF0000">
              <a:alpha val="68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235" tIns="143388" rIns="179235" bIns="143388"/>
          <a:lstStyle/>
          <a:p>
            <a:pPr algn="ctr" defTabSz="913938">
              <a:lnSpc>
                <a:spcPct val="90000"/>
              </a:lnSpc>
              <a:defRPr/>
            </a:pPr>
            <a:endParaRPr lang="en-US" sz="3527" b="1"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cxnSp>
        <p:nvCxnSpPr>
          <p:cNvPr id="7" name="Straight Arrow Connector 6"/>
          <p:cNvCxnSpPr>
            <a:endCxn id="27" idx="0"/>
          </p:cNvCxnSpPr>
          <p:nvPr/>
        </p:nvCxnSpPr>
        <p:spPr>
          <a:xfrm>
            <a:off x="4967978" y="3726746"/>
            <a:ext cx="1388336" cy="859244"/>
          </a:xfrm>
          <a:prstGeom prst="straightConnector1">
            <a:avLst/>
          </a:prstGeom>
          <a:ln w="57150">
            <a:solidFill>
              <a:srgbClr val="00B0F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4967978" y="3726744"/>
            <a:ext cx="6133230" cy="518511"/>
          </a:xfrm>
          <a:prstGeom prst="straightConnector1">
            <a:avLst/>
          </a:prstGeom>
          <a:ln w="57150">
            <a:solidFill>
              <a:srgbClr val="00B0F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4967978" y="3726746"/>
            <a:ext cx="3559728" cy="859244"/>
          </a:xfrm>
          <a:prstGeom prst="straightConnector1">
            <a:avLst/>
          </a:prstGeom>
          <a:ln w="57150">
            <a:solidFill>
              <a:srgbClr val="00B0F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8" name="Rounded Rectangle 27"/>
          <p:cNvSpPr/>
          <p:nvPr/>
        </p:nvSpPr>
        <p:spPr bwMode="auto">
          <a:xfrm>
            <a:off x="8526898" y="4633627"/>
            <a:ext cx="696185" cy="164689"/>
          </a:xfrm>
          <a:prstGeom prst="round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235" tIns="143388" rIns="179235" bIns="143388" anchor="ctr"/>
          <a:lstStyle/>
          <a:p>
            <a:pPr algn="ctr" defTabSz="913938">
              <a:defRPr/>
            </a:pPr>
            <a:r>
              <a:rPr lang="en-US" sz="784" b="1"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VM2</a:t>
            </a:r>
          </a:p>
        </p:txBody>
      </p:sp>
    </p:spTree>
    <p:extLst>
      <p:ext uri="{BB962C8B-B14F-4D97-AF65-F5344CB8AC3E}">
        <p14:creationId xmlns:p14="http://schemas.microsoft.com/office/powerpoint/2010/main" val="25316787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2" presetClass="path" presetSubtype="0" accel="50000" decel="50000" fill="hold" nodeType="withEffect">
                                  <p:stCondLst>
                                    <p:cond delay="0"/>
                                  </p:stCondLst>
                                  <p:childTnLst>
                                    <p:animMotion origin="layout" path="M 3.02783E-6 -1.85202E-6 L 0.4871 0.18089 " pathEditMode="relative" rAng="0" ptsTypes="AA">
                                      <p:cBhvr>
                                        <p:cTn id="6" dur="2000" fill="hold"/>
                                        <p:tgtEl>
                                          <p:spTgt spid="13"/>
                                        </p:tgtEl>
                                        <p:attrNameLst>
                                          <p:attrName>ppt_x</p:attrName>
                                          <p:attrName>ppt_y</p:attrName>
                                        </p:attrNameLst>
                                      </p:cBhvr>
                                      <p:rCtr x="24355" y="9033"/>
                                    </p:animMotion>
                                  </p:childTnLst>
                                </p:cTn>
                              </p:par>
                              <p:par>
                                <p:cTn id="7" presetID="6" presetClass="emph" presetSubtype="0" fill="hold" nodeType="withEffect">
                                  <p:stCondLst>
                                    <p:cond delay="0"/>
                                  </p:stCondLst>
                                  <p:childTnLst>
                                    <p:animScale>
                                      <p:cBhvr>
                                        <p:cTn id="8" dur="2000" fill="hold"/>
                                        <p:tgtEl>
                                          <p:spTgt spid="13"/>
                                        </p:tgtEl>
                                      </p:cBhvr>
                                      <p:by x="50000" y="50000"/>
                                    </p:animScale>
                                  </p:childTnLst>
                                </p:cTn>
                              </p:par>
                              <p:par>
                                <p:cTn id="9" presetID="42" presetClass="path" presetSubtype="0" accel="50000" decel="50000" fill="hold" nodeType="withEffect">
                                  <p:stCondLst>
                                    <p:cond delay="500"/>
                                  </p:stCondLst>
                                  <p:childTnLst>
                                    <p:animMotion origin="layout" path="M 3.02783E-6 -1.85202E-6 L 0.66594 0.18089 " pathEditMode="relative" rAng="0" ptsTypes="AA">
                                      <p:cBhvr>
                                        <p:cTn id="10" dur="2000" fill="hold"/>
                                        <p:tgtEl>
                                          <p:spTgt spid="15"/>
                                        </p:tgtEl>
                                        <p:attrNameLst>
                                          <p:attrName>ppt_x</p:attrName>
                                          <p:attrName>ppt_y</p:attrName>
                                        </p:attrNameLst>
                                      </p:cBhvr>
                                      <p:rCtr x="33291" y="9033"/>
                                    </p:animMotion>
                                  </p:childTnLst>
                                </p:cTn>
                              </p:par>
                              <p:par>
                                <p:cTn id="11" presetID="6" presetClass="emph" presetSubtype="0" fill="hold" nodeType="withEffect">
                                  <p:stCondLst>
                                    <p:cond delay="500"/>
                                  </p:stCondLst>
                                  <p:childTnLst>
                                    <p:animScale>
                                      <p:cBhvr>
                                        <p:cTn id="12" dur="2000" fill="hold"/>
                                        <p:tgtEl>
                                          <p:spTgt spid="15"/>
                                        </p:tgtEl>
                                      </p:cBhvr>
                                      <p:by x="50000" y="50000"/>
                                    </p:animScale>
                                  </p:childTnLst>
                                </p:cTn>
                              </p:par>
                              <p:par>
                                <p:cTn id="13" presetID="42" presetClass="path" presetSubtype="0" accel="50000" decel="50000" fill="hold" nodeType="withEffect">
                                  <p:stCondLst>
                                    <p:cond delay="1000"/>
                                  </p:stCondLst>
                                  <p:childTnLst>
                                    <p:animMotion origin="layout" path="M 3.02783E-6 -1.85202E-6 L 0.30329 0.18362 " pathEditMode="relative" rAng="0" ptsTypes="AA">
                                      <p:cBhvr>
                                        <p:cTn id="14" dur="2000" fill="hold"/>
                                        <p:tgtEl>
                                          <p:spTgt spid="16"/>
                                        </p:tgtEl>
                                        <p:attrNameLst>
                                          <p:attrName>ppt_x</p:attrName>
                                          <p:attrName>ppt_y</p:attrName>
                                        </p:attrNameLst>
                                      </p:cBhvr>
                                      <p:rCtr x="15165" y="9169"/>
                                    </p:animMotion>
                                  </p:childTnLst>
                                </p:cTn>
                              </p:par>
                              <p:par>
                                <p:cTn id="15" presetID="6" presetClass="emph" presetSubtype="0" fill="hold" nodeType="withEffect">
                                  <p:stCondLst>
                                    <p:cond delay="1000"/>
                                  </p:stCondLst>
                                  <p:childTnLst>
                                    <p:animScale>
                                      <p:cBhvr>
                                        <p:cTn id="16" dur="2000" fill="hold"/>
                                        <p:tgtEl>
                                          <p:spTgt spid="16"/>
                                        </p:tgtEl>
                                      </p:cBhvr>
                                      <p:by x="50000" y="50000"/>
                                    </p:animScale>
                                  </p:childTnLst>
                                </p:cTn>
                              </p:par>
                              <p:par>
                                <p:cTn id="17" presetID="42" presetClass="path" presetSubtype="0" accel="50000" decel="50000" fill="hold" nodeType="withEffect">
                                  <p:stCondLst>
                                    <p:cond delay="500"/>
                                  </p:stCondLst>
                                  <p:childTnLst>
                                    <p:animMotion origin="layout" path="M -1.47817E-6 2.44666E-6 L -0.45724 0.43872 " pathEditMode="relative" rAng="0" ptsTypes="AA">
                                      <p:cBhvr>
                                        <p:cTn id="18" dur="2000" fill="hold"/>
                                        <p:tgtEl>
                                          <p:spTgt spid="5"/>
                                        </p:tgtEl>
                                        <p:attrNameLst>
                                          <p:attrName>ppt_x</p:attrName>
                                          <p:attrName>ppt_y</p:attrName>
                                        </p:attrNameLst>
                                      </p:cBhvr>
                                      <p:rCtr x="-22862" y="21925"/>
                                    </p:animMotion>
                                  </p:childTnLst>
                                </p:cTn>
                              </p:par>
                              <p:par>
                                <p:cTn id="19" presetID="42" presetClass="path" presetSubtype="0" accel="50000" decel="50000" fill="hold" nodeType="withEffect">
                                  <p:stCondLst>
                                    <p:cond delay="500"/>
                                  </p:stCondLst>
                                  <p:childTnLst>
                                    <p:animMotion origin="layout" path="M -1.47817E-6 3.90377E-7 L -0.45724 0.12778 " pathEditMode="relative" rAng="0" ptsTypes="AA">
                                      <p:cBhvr>
                                        <p:cTn id="20" dur="2000" fill="hold"/>
                                        <p:tgtEl>
                                          <p:spTgt spid="21"/>
                                        </p:tgtEl>
                                        <p:attrNameLst>
                                          <p:attrName>ppt_x</p:attrName>
                                          <p:attrName>ppt_y</p:attrName>
                                        </p:attrNameLst>
                                      </p:cBhvr>
                                      <p:rCtr x="-22862" y="6378"/>
                                    </p:animMotion>
                                  </p:childTnLst>
                                </p:cTn>
                              </p:par>
                              <p:par>
                                <p:cTn id="21" presetID="6" presetClass="emph" presetSubtype="0" fill="hold" nodeType="withEffect">
                                  <p:stCondLst>
                                    <p:cond delay="500"/>
                                  </p:stCondLst>
                                  <p:childTnLst>
                                    <p:animScale>
                                      <p:cBhvr>
                                        <p:cTn id="22" dur="2000" fill="hold"/>
                                        <p:tgtEl>
                                          <p:spTgt spid="5"/>
                                        </p:tgtEl>
                                      </p:cBhvr>
                                      <p:by x="50000" y="50000"/>
                                    </p:animScale>
                                  </p:childTnLst>
                                </p:cTn>
                              </p:par>
                              <p:par>
                                <p:cTn id="23" presetID="6" presetClass="emph" presetSubtype="0" fill="hold" nodeType="withEffect">
                                  <p:stCondLst>
                                    <p:cond delay="500"/>
                                  </p:stCondLst>
                                  <p:childTnLst>
                                    <p:animScale>
                                      <p:cBhvr>
                                        <p:cTn id="24" dur="2000" fill="hold"/>
                                        <p:tgtEl>
                                          <p:spTgt spid="21"/>
                                        </p:tgtEl>
                                      </p:cBhvr>
                                      <p:by x="50000" y="50000"/>
                                    </p:animScale>
                                  </p:childTnLst>
                                </p:cTn>
                              </p:par>
                            </p:childTnLst>
                          </p:cTn>
                        </p:par>
                      </p:childTnLst>
                    </p:cTn>
                  </p:par>
                  <p:par>
                    <p:cTn id="25" fill="hold" nodeType="clickPar">
                      <p:stCondLst>
                        <p:cond delay="indefinite"/>
                      </p:stCondLst>
                      <p:childTnLst>
                        <p:par>
                          <p:cTn id="26" fill="hold" nodeType="withGroup">
                            <p:stCondLst>
                              <p:cond delay="0"/>
                            </p:stCondLst>
                            <p:childTnLst>
                              <p:par>
                                <p:cTn id="27" presetID="10" presetClass="exit" presetSubtype="0" fill="hold" nodeType="clickEffect">
                                  <p:stCondLst>
                                    <p:cond delay="0"/>
                                  </p:stCondLst>
                                  <p:childTnLst>
                                    <p:animEffect transition="out" filter="fade">
                                      <p:cBhvr>
                                        <p:cTn id="28" dur="500"/>
                                        <p:tgtEl>
                                          <p:spTgt spid="5"/>
                                        </p:tgtEl>
                                      </p:cBhvr>
                                    </p:animEffect>
                                    <p:set>
                                      <p:cBhvr>
                                        <p:cTn id="29" dur="1" fill="hold">
                                          <p:stCondLst>
                                            <p:cond delay="499"/>
                                          </p:stCondLst>
                                        </p:cTn>
                                        <p:tgtEl>
                                          <p:spTgt spid="5"/>
                                        </p:tgtEl>
                                        <p:attrNameLst>
                                          <p:attrName>style.visibility</p:attrName>
                                        </p:attrNameLst>
                                      </p:cBhvr>
                                      <p:to>
                                        <p:strVal val="hidden"/>
                                      </p:to>
                                    </p:set>
                                  </p:childTnLst>
                                </p:cTn>
                              </p:par>
                              <p:par>
                                <p:cTn id="30" presetID="10" presetClass="exit" presetSubtype="0" fill="hold" nodeType="withEffect">
                                  <p:stCondLst>
                                    <p:cond delay="0"/>
                                  </p:stCondLst>
                                  <p:childTnLst>
                                    <p:animEffect transition="out" filter="fade">
                                      <p:cBhvr>
                                        <p:cTn id="31" dur="500"/>
                                        <p:tgtEl>
                                          <p:spTgt spid="21"/>
                                        </p:tgtEl>
                                      </p:cBhvr>
                                    </p:animEffect>
                                    <p:set>
                                      <p:cBhvr>
                                        <p:cTn id="32" dur="1" fill="hold">
                                          <p:stCondLst>
                                            <p:cond delay="499"/>
                                          </p:stCondLst>
                                        </p:cTn>
                                        <p:tgtEl>
                                          <p:spTgt spid="21"/>
                                        </p:tgtEl>
                                        <p:attrNameLst>
                                          <p:attrName>style.visibility</p:attrName>
                                        </p:attrNameLst>
                                      </p:cBhvr>
                                      <p:to>
                                        <p:strVal val="hidden"/>
                                      </p:to>
                                    </p:set>
                                  </p:childTnLst>
                                </p:cTn>
                              </p:par>
                            </p:childTnLst>
                          </p:cTn>
                        </p:par>
                        <p:par>
                          <p:cTn id="33" fill="hold" nodeType="afterGroup">
                            <p:stCondLst>
                              <p:cond delay="500"/>
                            </p:stCondLst>
                            <p:childTnLst>
                              <p:par>
                                <p:cTn id="34" presetID="10" presetClass="entr" presetSubtype="0" fill="hold" nodeType="afterEffect">
                                  <p:stCondLst>
                                    <p:cond delay="0"/>
                                  </p:stCondLst>
                                  <p:childTnLst>
                                    <p:set>
                                      <p:cBhvr>
                                        <p:cTn id="35" dur="1" fill="hold">
                                          <p:stCondLst>
                                            <p:cond delay="0"/>
                                          </p:stCondLst>
                                        </p:cTn>
                                        <p:tgtEl>
                                          <p:spTgt spid="19"/>
                                        </p:tgtEl>
                                        <p:attrNameLst>
                                          <p:attrName>style.visibility</p:attrName>
                                        </p:attrNameLst>
                                      </p:cBhvr>
                                      <p:to>
                                        <p:strVal val="visible"/>
                                      </p:to>
                                    </p:set>
                                    <p:animEffect transition="in" filter="fade">
                                      <p:cBhvr>
                                        <p:cTn id="36" dur="500"/>
                                        <p:tgtEl>
                                          <p:spTgt spid="19"/>
                                        </p:tgtEl>
                                      </p:cBhvr>
                                    </p:animEffect>
                                  </p:childTnLst>
                                </p:cTn>
                              </p:par>
                              <p:par>
                                <p:cTn id="37" presetID="10" presetClass="entr" presetSubtype="0" fill="hold" nodeType="withEffect">
                                  <p:stCondLst>
                                    <p:cond delay="0"/>
                                  </p:stCondLst>
                                  <p:childTnLst>
                                    <p:set>
                                      <p:cBhvr>
                                        <p:cTn id="38" dur="1" fill="hold">
                                          <p:stCondLst>
                                            <p:cond delay="0"/>
                                          </p:stCondLst>
                                        </p:cTn>
                                        <p:tgtEl>
                                          <p:spTgt spid="3"/>
                                        </p:tgtEl>
                                        <p:attrNameLst>
                                          <p:attrName>style.visibility</p:attrName>
                                        </p:attrNameLst>
                                      </p:cBhvr>
                                      <p:to>
                                        <p:strVal val="visible"/>
                                      </p:to>
                                    </p:set>
                                    <p:animEffect transition="in" filter="fade">
                                      <p:cBhvr>
                                        <p:cTn id="39" dur="500"/>
                                        <p:tgtEl>
                                          <p:spTgt spid="3"/>
                                        </p:tgtEl>
                                      </p:cBhvr>
                                    </p:animEffect>
                                  </p:childTnLst>
                                </p:cTn>
                              </p:par>
                            </p:childTnLst>
                          </p:cTn>
                        </p:par>
                        <p:par>
                          <p:cTn id="40" fill="hold" nodeType="afterGroup">
                            <p:stCondLst>
                              <p:cond delay="1000"/>
                            </p:stCondLst>
                            <p:childTnLst>
                              <p:par>
                                <p:cTn id="41" presetID="10" presetClass="entr" presetSubtype="0" fill="hold" grpId="0" nodeType="afterEffect">
                                  <p:stCondLst>
                                    <p:cond delay="0"/>
                                  </p:stCondLst>
                                  <p:childTnLst>
                                    <p:set>
                                      <p:cBhvr>
                                        <p:cTn id="42" dur="1" fill="hold">
                                          <p:stCondLst>
                                            <p:cond delay="0"/>
                                          </p:stCondLst>
                                        </p:cTn>
                                        <p:tgtEl>
                                          <p:spTgt spid="6"/>
                                        </p:tgtEl>
                                        <p:attrNameLst>
                                          <p:attrName>style.visibility</p:attrName>
                                        </p:attrNameLst>
                                      </p:cBhvr>
                                      <p:to>
                                        <p:strVal val="visible"/>
                                      </p:to>
                                    </p:set>
                                    <p:animEffect transition="in" filter="fade">
                                      <p:cBhvr>
                                        <p:cTn id="43" dur="500"/>
                                        <p:tgtEl>
                                          <p:spTgt spid="6"/>
                                        </p:tgtEl>
                                      </p:cBhvr>
                                    </p:animEffect>
                                  </p:childTnLst>
                                </p:cTn>
                              </p:par>
                              <p:par>
                                <p:cTn id="44" presetID="10" presetClass="entr" presetSubtype="0" fill="hold" nodeType="withEffect">
                                  <p:stCondLst>
                                    <p:cond delay="0"/>
                                  </p:stCondLst>
                                  <p:childTnLst>
                                    <p:set>
                                      <p:cBhvr>
                                        <p:cTn id="45" dur="1" fill="hold">
                                          <p:stCondLst>
                                            <p:cond delay="0"/>
                                          </p:stCondLst>
                                        </p:cTn>
                                        <p:tgtEl>
                                          <p:spTgt spid="29"/>
                                        </p:tgtEl>
                                        <p:attrNameLst>
                                          <p:attrName>style.visibility</p:attrName>
                                        </p:attrNameLst>
                                      </p:cBhvr>
                                      <p:to>
                                        <p:strVal val="visible"/>
                                      </p:to>
                                    </p:set>
                                    <p:animEffect transition="in" filter="fade">
                                      <p:cBhvr>
                                        <p:cTn id="46" dur="500"/>
                                        <p:tgtEl>
                                          <p:spTgt spid="29"/>
                                        </p:tgtEl>
                                      </p:cBhvr>
                                    </p:animEffect>
                                  </p:childTnLst>
                                </p:cTn>
                              </p:par>
                              <p:par>
                                <p:cTn id="47" presetID="10" presetClass="entr" presetSubtype="0" fill="hold" nodeType="withEffect">
                                  <p:stCondLst>
                                    <p:cond delay="0"/>
                                  </p:stCondLst>
                                  <p:childTnLst>
                                    <p:set>
                                      <p:cBhvr>
                                        <p:cTn id="48" dur="1" fill="hold">
                                          <p:stCondLst>
                                            <p:cond delay="0"/>
                                          </p:stCondLst>
                                        </p:cTn>
                                        <p:tgtEl>
                                          <p:spTgt spid="30"/>
                                        </p:tgtEl>
                                        <p:attrNameLst>
                                          <p:attrName>style.visibility</p:attrName>
                                        </p:attrNameLst>
                                      </p:cBhvr>
                                      <p:to>
                                        <p:strVal val="visible"/>
                                      </p:to>
                                    </p:set>
                                    <p:animEffect transition="in" filter="fade">
                                      <p:cBhvr>
                                        <p:cTn id="49" dur="500"/>
                                        <p:tgtEl>
                                          <p:spTgt spid="30"/>
                                        </p:tgtEl>
                                      </p:cBhvr>
                                    </p:animEffect>
                                  </p:childTnLst>
                                </p:cTn>
                              </p:par>
                            </p:childTnLst>
                          </p:cTn>
                        </p:par>
                        <p:par>
                          <p:cTn id="50" fill="hold" nodeType="afterGroup">
                            <p:stCondLst>
                              <p:cond delay="1500"/>
                            </p:stCondLst>
                            <p:childTnLst>
                              <p:par>
                                <p:cTn id="51" presetID="10" presetClass="entr" presetSubtype="0" fill="hold" nodeType="afterEffect">
                                  <p:stCondLst>
                                    <p:cond delay="0"/>
                                  </p:stCondLst>
                                  <p:childTnLst>
                                    <p:set>
                                      <p:cBhvr>
                                        <p:cTn id="52" dur="1" fill="hold">
                                          <p:stCondLst>
                                            <p:cond delay="0"/>
                                          </p:stCondLst>
                                        </p:cTn>
                                        <p:tgtEl>
                                          <p:spTgt spid="24"/>
                                        </p:tgtEl>
                                        <p:attrNameLst>
                                          <p:attrName>style.visibility</p:attrName>
                                        </p:attrNameLst>
                                      </p:cBhvr>
                                      <p:to>
                                        <p:strVal val="visible"/>
                                      </p:to>
                                    </p:set>
                                    <p:animEffect transition="in" filter="fade">
                                      <p:cBhvr>
                                        <p:cTn id="53" dur="500"/>
                                        <p:tgtEl>
                                          <p:spTgt spid="24"/>
                                        </p:tgtEl>
                                      </p:cBhvr>
                                    </p:animEffect>
                                  </p:childTnLst>
                                </p:cTn>
                              </p:par>
                            </p:childTnLst>
                          </p:cTn>
                        </p:par>
                        <p:par>
                          <p:cTn id="54" fill="hold" nodeType="afterGroup">
                            <p:stCondLst>
                              <p:cond delay="2000"/>
                            </p:stCondLst>
                            <p:childTnLst>
                              <p:par>
                                <p:cTn id="55" presetID="10" presetClass="entr" presetSubtype="0" fill="hold" nodeType="afterEffect">
                                  <p:stCondLst>
                                    <p:cond delay="0"/>
                                  </p:stCondLst>
                                  <p:childTnLst>
                                    <p:set>
                                      <p:cBhvr>
                                        <p:cTn id="56" dur="1" fill="hold">
                                          <p:stCondLst>
                                            <p:cond delay="0"/>
                                          </p:stCondLst>
                                        </p:cTn>
                                        <p:tgtEl>
                                          <p:spTgt spid="27"/>
                                        </p:tgtEl>
                                        <p:attrNameLst>
                                          <p:attrName>style.visibility</p:attrName>
                                        </p:attrNameLst>
                                      </p:cBhvr>
                                      <p:to>
                                        <p:strVal val="visible"/>
                                      </p:to>
                                    </p:set>
                                    <p:animEffect transition="in" filter="fade">
                                      <p:cBhvr>
                                        <p:cTn id="57" dur="500"/>
                                        <p:tgtEl>
                                          <p:spTgt spid="27"/>
                                        </p:tgtEl>
                                      </p:cBhvr>
                                    </p:animEffect>
                                  </p:childTnLst>
                                </p:cTn>
                              </p:par>
                              <p:par>
                                <p:cTn id="58" presetID="10" presetClass="entr" presetSubtype="0" fill="hold" nodeType="withEffect">
                                  <p:stCondLst>
                                    <p:cond delay="0"/>
                                  </p:stCondLst>
                                  <p:childTnLst>
                                    <p:set>
                                      <p:cBhvr>
                                        <p:cTn id="59" dur="1" fill="hold">
                                          <p:stCondLst>
                                            <p:cond delay="0"/>
                                          </p:stCondLst>
                                        </p:cTn>
                                        <p:tgtEl>
                                          <p:spTgt spid="25"/>
                                        </p:tgtEl>
                                        <p:attrNameLst>
                                          <p:attrName>style.visibility</p:attrName>
                                        </p:attrNameLst>
                                      </p:cBhvr>
                                      <p:to>
                                        <p:strVal val="visible"/>
                                      </p:to>
                                    </p:set>
                                    <p:animEffect transition="in" filter="fade">
                                      <p:cBhvr>
                                        <p:cTn id="60" dur="500"/>
                                        <p:tgtEl>
                                          <p:spTgt spid="25"/>
                                        </p:tgtEl>
                                      </p:cBhvr>
                                    </p:animEffect>
                                  </p:childTnLst>
                                </p:cTn>
                              </p:par>
                              <p:par>
                                <p:cTn id="61" presetID="10" presetClass="entr" presetSubtype="0" fill="hold" nodeType="withEffect">
                                  <p:stCondLst>
                                    <p:cond delay="0"/>
                                  </p:stCondLst>
                                  <p:childTnLst>
                                    <p:set>
                                      <p:cBhvr>
                                        <p:cTn id="62" dur="1" fill="hold">
                                          <p:stCondLst>
                                            <p:cond delay="0"/>
                                          </p:stCondLst>
                                        </p:cTn>
                                        <p:tgtEl>
                                          <p:spTgt spid="7"/>
                                        </p:tgtEl>
                                        <p:attrNameLst>
                                          <p:attrName>style.visibility</p:attrName>
                                        </p:attrNameLst>
                                      </p:cBhvr>
                                      <p:to>
                                        <p:strVal val="visible"/>
                                      </p:to>
                                    </p:set>
                                    <p:animEffect transition="in" filter="fade">
                                      <p:cBhvr>
                                        <p:cTn id="63" dur="500"/>
                                        <p:tgtEl>
                                          <p:spTgt spid="7"/>
                                        </p:tgtEl>
                                      </p:cBhvr>
                                    </p:animEffect>
                                  </p:childTnLst>
                                </p:cTn>
                              </p:par>
                              <p:par>
                                <p:cTn id="64" presetID="10" presetClass="entr" presetSubtype="0" fill="hold" nodeType="withEffect">
                                  <p:stCondLst>
                                    <p:cond delay="0"/>
                                  </p:stCondLst>
                                  <p:childTnLst>
                                    <p:set>
                                      <p:cBhvr>
                                        <p:cTn id="65" dur="1" fill="hold">
                                          <p:stCondLst>
                                            <p:cond delay="0"/>
                                          </p:stCondLst>
                                        </p:cTn>
                                        <p:tgtEl>
                                          <p:spTgt spid="32"/>
                                        </p:tgtEl>
                                        <p:attrNameLst>
                                          <p:attrName>style.visibility</p:attrName>
                                        </p:attrNameLst>
                                      </p:cBhvr>
                                      <p:to>
                                        <p:strVal val="visible"/>
                                      </p:to>
                                    </p:set>
                                    <p:animEffect transition="in" filter="fade">
                                      <p:cBhvr>
                                        <p:cTn id="66" dur="500"/>
                                        <p:tgtEl>
                                          <p:spTgt spid="32"/>
                                        </p:tgtEl>
                                      </p:cBhvr>
                                    </p:animEffect>
                                  </p:childTnLst>
                                </p:cTn>
                              </p:par>
                            </p:childTnLst>
                          </p:cTn>
                        </p:par>
                      </p:childTnLst>
                    </p:cTn>
                  </p:par>
                  <p:par>
                    <p:cTn id="67" fill="hold" nodeType="clickPar">
                      <p:stCondLst>
                        <p:cond delay="indefinite"/>
                      </p:stCondLst>
                      <p:childTnLst>
                        <p:par>
                          <p:cTn id="68" fill="hold" nodeType="withGroup">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45"/>
                                        </p:tgtEl>
                                        <p:attrNameLst>
                                          <p:attrName>style.visibility</p:attrName>
                                        </p:attrNameLst>
                                      </p:cBhvr>
                                      <p:to>
                                        <p:strVal val="visible"/>
                                      </p:to>
                                    </p:set>
                                    <p:animEffect transition="in" filter="fade">
                                      <p:cBhvr>
                                        <p:cTn id="71" dur="500"/>
                                        <p:tgtEl>
                                          <p:spTgt spid="45"/>
                                        </p:tgtEl>
                                      </p:cBhvr>
                                    </p:animEffect>
                                  </p:childTnLst>
                                </p:cTn>
                              </p:par>
                            </p:childTnLst>
                          </p:cTn>
                        </p:par>
                        <p:par>
                          <p:cTn id="72" fill="hold" nodeType="afterGroup">
                            <p:stCondLst>
                              <p:cond delay="500"/>
                            </p:stCondLst>
                            <p:childTnLst>
                              <p:par>
                                <p:cTn id="73" presetID="1" presetClass="exit" presetSubtype="0" fill="hold" nodeType="afterEffect">
                                  <p:stCondLst>
                                    <p:cond delay="0"/>
                                  </p:stCondLst>
                                  <p:childTnLst>
                                    <p:set>
                                      <p:cBhvr>
                                        <p:cTn id="74" dur="1" fill="hold">
                                          <p:stCondLst>
                                            <p:cond delay="0"/>
                                          </p:stCondLst>
                                        </p:cTn>
                                        <p:tgtEl>
                                          <p:spTgt spid="25"/>
                                        </p:tgtEl>
                                        <p:attrNameLst>
                                          <p:attrName>style.visibility</p:attrName>
                                        </p:attrNameLst>
                                      </p:cBhvr>
                                      <p:to>
                                        <p:strVal val="hidden"/>
                                      </p:to>
                                    </p:set>
                                  </p:childTnLst>
                                </p:cTn>
                              </p:par>
                              <p:par>
                                <p:cTn id="75" presetID="1" presetClass="exit" presetSubtype="0" fill="hold" nodeType="withEffect">
                                  <p:stCondLst>
                                    <p:cond delay="0"/>
                                  </p:stCondLst>
                                  <p:childTnLst>
                                    <p:set>
                                      <p:cBhvr>
                                        <p:cTn id="76" dur="1" fill="hold">
                                          <p:stCondLst>
                                            <p:cond delay="0"/>
                                          </p:stCondLst>
                                        </p:cTn>
                                        <p:tgtEl>
                                          <p:spTgt spid="32"/>
                                        </p:tgtEl>
                                        <p:attrNameLst>
                                          <p:attrName>style.visibility</p:attrName>
                                        </p:attrNameLst>
                                      </p:cBhvr>
                                      <p:to>
                                        <p:strVal val="hidden"/>
                                      </p:to>
                                    </p:set>
                                  </p:childTnLst>
                                </p:cTn>
                              </p:par>
                            </p:childTnLst>
                          </p:cTn>
                        </p:par>
                        <p:par>
                          <p:cTn id="77" fill="hold" nodeType="afterGroup">
                            <p:stCondLst>
                              <p:cond delay="500"/>
                            </p:stCondLst>
                            <p:childTnLst>
                              <p:par>
                                <p:cTn id="78" presetID="10" presetClass="entr" presetSubtype="0" fill="hold" nodeType="afterEffect">
                                  <p:stCondLst>
                                    <p:cond delay="0"/>
                                  </p:stCondLst>
                                  <p:childTnLst>
                                    <p:set>
                                      <p:cBhvr>
                                        <p:cTn id="79" dur="1" fill="hold">
                                          <p:stCondLst>
                                            <p:cond delay="0"/>
                                          </p:stCondLst>
                                        </p:cTn>
                                        <p:tgtEl>
                                          <p:spTgt spid="26"/>
                                        </p:tgtEl>
                                        <p:attrNameLst>
                                          <p:attrName>style.visibility</p:attrName>
                                        </p:attrNameLst>
                                      </p:cBhvr>
                                      <p:to>
                                        <p:strVal val="visible"/>
                                      </p:to>
                                    </p:set>
                                    <p:animEffect transition="in" filter="fade">
                                      <p:cBhvr>
                                        <p:cTn id="80" dur="500"/>
                                        <p:tgtEl>
                                          <p:spTgt spid="26"/>
                                        </p:tgtEl>
                                      </p:cBhvr>
                                    </p:animEffect>
                                  </p:childTnLst>
                                </p:cTn>
                              </p:par>
                            </p:childTnLst>
                          </p:cTn>
                        </p:par>
                        <p:par>
                          <p:cTn id="81" fill="hold" nodeType="afterGroup">
                            <p:stCondLst>
                              <p:cond delay="1000"/>
                            </p:stCondLst>
                            <p:childTnLst>
                              <p:par>
                                <p:cTn id="82" presetID="10" presetClass="entr" presetSubtype="0" fill="hold" nodeType="afterEffect">
                                  <p:stCondLst>
                                    <p:cond delay="0"/>
                                  </p:stCondLst>
                                  <p:childTnLst>
                                    <p:set>
                                      <p:cBhvr>
                                        <p:cTn id="83" dur="1" fill="hold">
                                          <p:stCondLst>
                                            <p:cond delay="0"/>
                                          </p:stCondLst>
                                        </p:cTn>
                                        <p:tgtEl>
                                          <p:spTgt spid="28"/>
                                        </p:tgtEl>
                                        <p:attrNameLst>
                                          <p:attrName>style.visibility</p:attrName>
                                        </p:attrNameLst>
                                      </p:cBhvr>
                                      <p:to>
                                        <p:strVal val="visible"/>
                                      </p:to>
                                    </p:set>
                                    <p:animEffect transition="in" filter="fade">
                                      <p:cBhvr>
                                        <p:cTn id="84"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45"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599440" y="1412875"/>
            <a:ext cx="10436860" cy="4038600"/>
          </a:xfrm>
          <a:prstGeom prst="rect">
            <a:avLst/>
          </a:prstGeom>
        </p:spPr>
        <p:txBody>
          <a:bodyPr/>
          <a:lstStyle/>
          <a:p>
            <a:pPr>
              <a:defRPr/>
            </a:pPr>
            <a:r>
              <a:rPr lang="en-US" sz="3200" dirty="0">
                <a:latin typeface="+mn-lt"/>
              </a:rPr>
              <a:t>VMs in Availability Set Must Be in Same Resource Group</a:t>
            </a:r>
          </a:p>
          <a:p>
            <a:pPr lvl="1">
              <a:defRPr/>
            </a:pPr>
            <a:endParaRPr lang="en-US" sz="1600" dirty="0"/>
          </a:p>
          <a:p>
            <a:pPr>
              <a:defRPr/>
            </a:pPr>
            <a:r>
              <a:rPr lang="en-US" sz="3200" dirty="0">
                <a:latin typeface="+mn-lt"/>
              </a:rPr>
              <a:t>Availability Set: 20 Update Domains, 3 Fault Domains</a:t>
            </a:r>
          </a:p>
          <a:p>
            <a:pPr lvl="1">
              <a:defRPr/>
            </a:pPr>
            <a:r>
              <a:rPr lang="en-US" sz="1800" dirty="0"/>
              <a:t>Update Domain – Host Maintenance </a:t>
            </a:r>
          </a:p>
          <a:p>
            <a:pPr lvl="1">
              <a:defRPr/>
            </a:pPr>
            <a:r>
              <a:rPr lang="en-US" sz="1800" dirty="0"/>
              <a:t>Fault Domain – Isolation from component failure in rack unit</a:t>
            </a:r>
          </a:p>
          <a:p>
            <a:pPr lvl="1">
              <a:defRPr/>
            </a:pPr>
            <a:endParaRPr lang="en-US" sz="1600" dirty="0"/>
          </a:p>
          <a:p>
            <a:pPr>
              <a:defRPr/>
            </a:pPr>
            <a:r>
              <a:rPr lang="en-US" sz="3200" dirty="0">
                <a:latin typeface="+mn-lt"/>
              </a:rPr>
              <a:t>Maximum of 100 VMs in a Availability Set</a:t>
            </a:r>
          </a:p>
          <a:p>
            <a:pPr lvl="1">
              <a:defRPr/>
            </a:pPr>
            <a:endParaRPr lang="en-US" sz="1600" dirty="0"/>
          </a:p>
          <a:p>
            <a:pPr>
              <a:defRPr/>
            </a:pPr>
            <a:r>
              <a:rPr lang="en-US" sz="3200" dirty="0">
                <a:latin typeface="+mn-lt"/>
              </a:rPr>
              <a:t>Avoid Availability Sets with Single VM</a:t>
            </a:r>
          </a:p>
          <a:p>
            <a:pPr lvl="1">
              <a:defRPr/>
            </a:pPr>
            <a:r>
              <a:rPr lang="en-US" sz="1800" dirty="0"/>
              <a:t>This eliminates notification for host maintenance operations</a:t>
            </a:r>
          </a:p>
        </p:txBody>
      </p:sp>
      <p:sp>
        <p:nvSpPr>
          <p:cNvPr id="27650" name="Title 1"/>
          <p:cNvSpPr>
            <a:spLocks noGrp="1"/>
          </p:cNvSpPr>
          <p:nvPr>
            <p:ph type="title" idx="4294967295"/>
          </p:nvPr>
        </p:nvSpPr>
        <p:spPr bwMode="auto">
          <a:xfrm>
            <a:off x="482600" y="161925"/>
            <a:ext cx="11709400" cy="96678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903" tIns="60952" rIns="121903" bIns="60952" numCol="1" rtlCol="0" anchor="t" anchorCtr="0" compatLnSpc="1">
            <a:prstTxWarp prst="textNoShape">
              <a:avLst/>
            </a:prstTxWarp>
            <a:noAutofit/>
          </a:bodyPr>
          <a:lstStyle/>
          <a:p>
            <a:r>
              <a:rPr lang="en-US" altLang="en-US" dirty="0">
                <a:cs typeface="Segoe UI Semibold" panose="020B0702040204020203" pitchFamily="34" charset="0"/>
              </a:rPr>
              <a:t>Availability Set Guidance</a:t>
            </a:r>
          </a:p>
        </p:txBody>
      </p:sp>
      <p:sp>
        <p:nvSpPr>
          <p:cNvPr id="2" name="Rectangle 1"/>
          <p:cNvSpPr/>
          <p:nvPr/>
        </p:nvSpPr>
        <p:spPr>
          <a:xfrm>
            <a:off x="2202052" y="6417861"/>
            <a:ext cx="8717784" cy="316184"/>
          </a:xfrm>
          <a:prstGeom prst="rect">
            <a:avLst/>
          </a:prstGeom>
        </p:spPr>
        <p:txBody>
          <a:bodyPr wrap="square">
            <a:spAutoFit/>
          </a:bodyPr>
          <a:lstStyle/>
          <a:p>
            <a:r>
              <a:rPr lang="en-US" sz="1467" dirty="0">
                <a:solidFill>
                  <a:schemeClr val="bg1"/>
                </a:solidFill>
                <a:latin typeface="Segoe UI" panose="020B0502040204020203" pitchFamily="34" charset="0"/>
              </a:rPr>
              <a:t>https://azure.microsoft.com/en-us/documentation/articles/azure-subscription-service-limits/</a:t>
            </a:r>
            <a:endParaRPr lang="en-US" sz="1467" dirty="0">
              <a:solidFill>
                <a:schemeClr val="bg1"/>
              </a:solidFill>
            </a:endParaRPr>
          </a:p>
        </p:txBody>
      </p:sp>
    </p:spTree>
    <p:extLst>
      <p:ext uri="{BB962C8B-B14F-4D97-AF65-F5344CB8AC3E}">
        <p14:creationId xmlns:p14="http://schemas.microsoft.com/office/powerpoint/2010/main" val="30266130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dirty="0"/>
              <a:t>Load balancing</a:t>
            </a:r>
          </a:p>
        </p:txBody>
      </p:sp>
      <p:sp>
        <p:nvSpPr>
          <p:cNvPr id="3" name="Content Placeholder 2"/>
          <p:cNvSpPr>
            <a:spLocks noGrp="1"/>
          </p:cNvSpPr>
          <p:nvPr>
            <p:ph sz="quarter" idx="10"/>
          </p:nvPr>
        </p:nvSpPr>
        <p:spPr>
          <a:prstGeom prst="rect">
            <a:avLst/>
          </a:prstGeom>
        </p:spPr>
        <p:txBody>
          <a:bodyPr>
            <a:noAutofit/>
          </a:bodyPr>
          <a:lstStyle/>
          <a:p>
            <a:r>
              <a:rPr lang="en-US" sz="2800" dirty="0"/>
              <a:t>Load balancing</a:t>
            </a:r>
          </a:p>
          <a:p>
            <a:pPr marL="457200" lvl="1" indent="0">
              <a:buNone/>
            </a:pPr>
            <a:r>
              <a:rPr lang="en-US" sz="2000" dirty="0"/>
              <a:t>Multiple VMs share the workload via public facing endpoints</a:t>
            </a:r>
          </a:p>
          <a:p>
            <a:r>
              <a:rPr lang="en-US" sz="2800" dirty="0"/>
              <a:t>Internal Load </a:t>
            </a:r>
            <a:r>
              <a:rPr lang="en-US" altLang="zh-CN" sz="2800" dirty="0"/>
              <a:t>balancing</a:t>
            </a:r>
            <a:endParaRPr lang="en-US" sz="2800" dirty="0"/>
          </a:p>
          <a:p>
            <a:pPr marL="457200" lvl="1" indent="0">
              <a:buNone/>
            </a:pPr>
            <a:r>
              <a:rPr lang="en-US" altLang="zh-CN" sz="2000" dirty="0"/>
              <a:t>Load balancing between VMs that don’t have public facing endpoints</a:t>
            </a:r>
            <a:endParaRPr lang="en-US" sz="2000" dirty="0"/>
          </a:p>
        </p:txBody>
      </p:sp>
      <p:sp>
        <p:nvSpPr>
          <p:cNvPr id="4" name="Slide Number Placeholder 3"/>
          <p:cNvSpPr>
            <a:spLocks noGrp="1"/>
          </p:cNvSpPr>
          <p:nvPr>
            <p:ph type="sldNum" sz="quarter" idx="4294967295"/>
          </p:nvPr>
        </p:nvSpPr>
        <p:spPr>
          <a:xfrm>
            <a:off x="9448800" y="6256338"/>
            <a:ext cx="2743200" cy="365125"/>
          </a:xfrm>
          <a:prstGeom prst="rect">
            <a:avLst/>
          </a:prstGeom>
        </p:spPr>
        <p:txBody>
          <a:bodyPr/>
          <a:lstStyle/>
          <a:p>
            <a:fld id="{0A164282-434E-41D4-9582-783D542A7B68}" type="slidenum">
              <a:rPr lang="en-US" smtClean="0"/>
              <a:pPr/>
              <a:t>16</a:t>
            </a:fld>
            <a:endParaRPr lang="en-US"/>
          </a:p>
        </p:txBody>
      </p:sp>
      <p:sp>
        <p:nvSpPr>
          <p:cNvPr id="8" name="TextBox 7"/>
          <p:cNvSpPr txBox="1"/>
          <p:nvPr/>
        </p:nvSpPr>
        <p:spPr>
          <a:xfrm>
            <a:off x="598120" y="6256216"/>
            <a:ext cx="1792863" cy="369332"/>
          </a:xfrm>
          <a:prstGeom prst="rect">
            <a:avLst/>
          </a:prstGeom>
          <a:noFill/>
        </p:spPr>
        <p:txBody>
          <a:bodyPr wrap="none" rtlCol="0">
            <a:spAutoFit/>
          </a:bodyPr>
          <a:lstStyle/>
          <a:p>
            <a:r>
              <a:rPr lang="en-US" dirty="0">
                <a:solidFill>
                  <a:schemeClr val="bg1"/>
                </a:solidFill>
              </a:rPr>
              <a:t>Microsoft Azure</a:t>
            </a:r>
          </a:p>
        </p:txBody>
      </p:sp>
      <p:sp>
        <p:nvSpPr>
          <p:cNvPr id="122" name="Rounded Rectangle 121"/>
          <p:cNvSpPr/>
          <p:nvPr/>
        </p:nvSpPr>
        <p:spPr bwMode="auto">
          <a:xfrm>
            <a:off x="6466549" y="3789514"/>
            <a:ext cx="5510869" cy="5586659"/>
          </a:xfrm>
          <a:prstGeom prst="roundRect">
            <a:avLst>
              <a:gd name="adj" fmla="val 50000"/>
            </a:avLst>
          </a:prstGeom>
          <a:pattFill prst="ltUpDiag">
            <a:fgClr>
              <a:schemeClr val="accent1">
                <a:lumMod val="40000"/>
                <a:lumOff val="60000"/>
              </a:schemeClr>
            </a:fgClr>
            <a:bgClr>
              <a:schemeClr val="bg1"/>
            </a:bgClr>
          </a:pattFill>
          <a:ln>
            <a:solidFill>
              <a:schemeClr val="accent1">
                <a:lumMod val="20000"/>
                <a:lumOff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25" name="Group 124"/>
          <p:cNvGrpSpPr/>
          <p:nvPr/>
        </p:nvGrpSpPr>
        <p:grpSpPr>
          <a:xfrm>
            <a:off x="7224294" y="6069045"/>
            <a:ext cx="165504" cy="320785"/>
            <a:chOff x="8003343" y="6072433"/>
            <a:chExt cx="145517" cy="282045"/>
          </a:xfrm>
        </p:grpSpPr>
        <p:sp>
          <p:nvSpPr>
            <p:cNvPr id="126" name="Freeform 14"/>
            <p:cNvSpPr>
              <a:spLocks/>
            </p:cNvSpPr>
            <p:nvPr/>
          </p:nvSpPr>
          <p:spPr bwMode="auto">
            <a:xfrm>
              <a:off x="8061978" y="6244485"/>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27" name="Freeform 15"/>
            <p:cNvSpPr>
              <a:spLocks/>
            </p:cNvSpPr>
            <p:nvPr/>
          </p:nvSpPr>
          <p:spPr bwMode="auto">
            <a:xfrm>
              <a:off x="8003343" y="6147759"/>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28" name="Freeform 16"/>
            <p:cNvSpPr>
              <a:spLocks/>
            </p:cNvSpPr>
            <p:nvPr/>
          </p:nvSpPr>
          <p:spPr bwMode="auto">
            <a:xfrm>
              <a:off x="8022603" y="6072433"/>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grpSp>
      <p:cxnSp>
        <p:nvCxnSpPr>
          <p:cNvPr id="137" name="Straight Connector 136"/>
          <p:cNvCxnSpPr/>
          <p:nvPr/>
        </p:nvCxnSpPr>
        <p:spPr>
          <a:xfrm flipV="1">
            <a:off x="7891769" y="5059762"/>
            <a:ext cx="443" cy="557561"/>
          </a:xfrm>
          <a:prstGeom prst="line">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a:stCxn id="140" idx="3"/>
            <a:endCxn id="189" idx="0"/>
          </p:cNvCxnSpPr>
          <p:nvPr/>
        </p:nvCxnSpPr>
        <p:spPr>
          <a:xfrm flipH="1">
            <a:off x="7127043" y="5004457"/>
            <a:ext cx="413515" cy="464556"/>
          </a:xfrm>
          <a:prstGeom prst="line">
            <a:avLst/>
          </a:prstGeom>
          <a:ln w="38100">
            <a:solidFill>
              <a:schemeClr val="accent4"/>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39" name="Group 138"/>
          <p:cNvGrpSpPr/>
          <p:nvPr/>
        </p:nvGrpSpPr>
        <p:grpSpPr>
          <a:xfrm>
            <a:off x="7420125" y="4401384"/>
            <a:ext cx="740467" cy="706544"/>
            <a:chOff x="7849003" y="4162671"/>
            <a:chExt cx="831580" cy="793483"/>
          </a:xfrm>
        </p:grpSpPr>
        <p:sp>
          <p:nvSpPr>
            <p:cNvPr id="140" name="Oval 139"/>
            <p:cNvSpPr/>
            <p:nvPr/>
          </p:nvSpPr>
          <p:spPr bwMode="auto">
            <a:xfrm>
              <a:off x="7868052" y="4162671"/>
              <a:ext cx="793483" cy="793483"/>
            </a:xfrm>
            <a:prstGeom prst="ellipse">
              <a:avLst/>
            </a:prstGeom>
            <a:solidFill>
              <a:srgbClr val="79A5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1" name="Rectangle 140"/>
            <p:cNvSpPr/>
            <p:nvPr/>
          </p:nvSpPr>
          <p:spPr>
            <a:xfrm>
              <a:off x="7849003" y="4224607"/>
              <a:ext cx="831580" cy="669610"/>
            </a:xfrm>
            <a:prstGeom prst="rect">
              <a:avLst/>
            </a:prstGeom>
            <a:no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050" b="1" dirty="0">
                  <a:solidFill>
                    <a:prstClr val="white"/>
                  </a:solidFill>
                </a:rPr>
                <a:t>External Load Balancer</a:t>
              </a:r>
            </a:p>
          </p:txBody>
        </p:sp>
      </p:grpSp>
      <p:cxnSp>
        <p:nvCxnSpPr>
          <p:cNvPr id="142" name="Straight Connector 141"/>
          <p:cNvCxnSpPr>
            <a:stCxn id="151" idx="2"/>
            <a:endCxn id="179" idx="3"/>
          </p:cNvCxnSpPr>
          <p:nvPr/>
        </p:nvCxnSpPr>
        <p:spPr>
          <a:xfrm flipH="1">
            <a:off x="8198110" y="6114332"/>
            <a:ext cx="498351" cy="1364"/>
          </a:xfrm>
          <a:prstGeom prst="line">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46" name="Rectangle 145"/>
          <p:cNvSpPr/>
          <p:nvPr/>
        </p:nvSpPr>
        <p:spPr>
          <a:xfrm>
            <a:off x="9466468" y="4287197"/>
            <a:ext cx="1375889" cy="307777"/>
          </a:xfrm>
          <a:prstGeom prst="rect">
            <a:avLst/>
          </a:prstGeom>
        </p:spPr>
        <p:txBody>
          <a:bodyPr wrap="none">
            <a:spAutoFit/>
          </a:bodyPr>
          <a:lstStyle/>
          <a:p>
            <a:r>
              <a:rPr lang="en-US" sz="1400" dirty="0">
                <a:solidFill>
                  <a:schemeClr val="tx2"/>
                </a:solidFill>
              </a:rPr>
              <a:t>Customer </a:t>
            </a:r>
            <a:r>
              <a:rPr lang="en-US" altLang="zh-CN" sz="1400" dirty="0" err="1">
                <a:solidFill>
                  <a:schemeClr val="tx2"/>
                </a:solidFill>
              </a:rPr>
              <a:t>v</a:t>
            </a:r>
            <a:r>
              <a:rPr lang="en-US" sz="1400" dirty="0" err="1">
                <a:solidFill>
                  <a:schemeClr val="tx2"/>
                </a:solidFill>
              </a:rPr>
              <a:t>Net</a:t>
            </a:r>
            <a:endParaRPr lang="en-US" sz="1400" dirty="0">
              <a:solidFill>
                <a:schemeClr val="tx2"/>
              </a:solidFill>
            </a:endParaRPr>
          </a:p>
        </p:txBody>
      </p:sp>
      <p:sp>
        <p:nvSpPr>
          <p:cNvPr id="148" name="Freeform 55"/>
          <p:cNvSpPr>
            <a:spLocks/>
          </p:cNvSpPr>
          <p:nvPr/>
        </p:nvSpPr>
        <p:spPr bwMode="auto">
          <a:xfrm>
            <a:off x="6548194" y="6478723"/>
            <a:ext cx="647523" cy="139619"/>
          </a:xfrm>
          <a:custGeom>
            <a:avLst/>
            <a:gdLst>
              <a:gd name="T0" fmla="*/ 186 w 589"/>
              <a:gd name="T1" fmla="*/ 0 h 127"/>
              <a:gd name="T2" fmla="*/ 589 w 589"/>
              <a:gd name="T3" fmla="*/ 0 h 127"/>
              <a:gd name="T4" fmla="*/ 407 w 589"/>
              <a:gd name="T5" fmla="*/ 127 h 127"/>
              <a:gd name="T6" fmla="*/ 0 w 589"/>
              <a:gd name="T7" fmla="*/ 127 h 127"/>
              <a:gd name="T8" fmla="*/ 186 w 589"/>
              <a:gd name="T9" fmla="*/ 0 h 127"/>
            </a:gdLst>
            <a:ahLst/>
            <a:cxnLst>
              <a:cxn ang="0">
                <a:pos x="T0" y="T1"/>
              </a:cxn>
              <a:cxn ang="0">
                <a:pos x="T2" y="T3"/>
              </a:cxn>
              <a:cxn ang="0">
                <a:pos x="T4" y="T5"/>
              </a:cxn>
              <a:cxn ang="0">
                <a:pos x="T6" y="T7"/>
              </a:cxn>
              <a:cxn ang="0">
                <a:pos x="T8" y="T9"/>
              </a:cxn>
            </a:cxnLst>
            <a:rect l="0" t="0" r="r" b="b"/>
            <a:pathLst>
              <a:path w="589" h="127">
                <a:moveTo>
                  <a:pt x="186" y="0"/>
                </a:moveTo>
                <a:lnTo>
                  <a:pt x="589" y="0"/>
                </a:lnTo>
                <a:lnTo>
                  <a:pt x="407" y="127"/>
                </a:lnTo>
                <a:lnTo>
                  <a:pt x="0" y="127"/>
                </a:lnTo>
                <a:lnTo>
                  <a:pt x="186" y="0"/>
                </a:lnTo>
                <a:close/>
              </a:path>
            </a:pathLst>
          </a:custGeom>
          <a:solidFill>
            <a:schemeClr val="tx1">
              <a:lumMod val="50000"/>
              <a:alpha val="19000"/>
            </a:schemeClr>
          </a:solidFill>
          <a:ln>
            <a:noFill/>
          </a:ln>
          <a:extLst/>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49" name="Oval 148"/>
          <p:cNvSpPr/>
          <p:nvPr/>
        </p:nvSpPr>
        <p:spPr bwMode="auto">
          <a:xfrm>
            <a:off x="9913135" y="6288360"/>
            <a:ext cx="1555259" cy="179033"/>
          </a:xfrm>
          <a:prstGeom prst="ellipse">
            <a:avLst/>
          </a:prstGeom>
          <a:noFill/>
          <a:ln w="19050">
            <a:solidFill>
              <a:schemeClr val="tx1">
                <a:lumMod val="7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50" name="Group 149"/>
          <p:cNvGrpSpPr/>
          <p:nvPr/>
        </p:nvGrpSpPr>
        <p:grpSpPr>
          <a:xfrm>
            <a:off x="8673399" y="5662446"/>
            <a:ext cx="947164" cy="903772"/>
            <a:chOff x="7830149" y="4162671"/>
            <a:chExt cx="831580" cy="793483"/>
          </a:xfrm>
        </p:grpSpPr>
        <p:sp>
          <p:nvSpPr>
            <p:cNvPr id="151" name="Oval 150"/>
            <p:cNvSpPr/>
            <p:nvPr/>
          </p:nvSpPr>
          <p:spPr bwMode="auto">
            <a:xfrm>
              <a:off x="7850397" y="4162671"/>
              <a:ext cx="793483" cy="793483"/>
            </a:xfrm>
            <a:prstGeom prst="ellipse">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52" name="Rectangle 151"/>
            <p:cNvSpPr/>
            <p:nvPr/>
          </p:nvSpPr>
          <p:spPr>
            <a:xfrm>
              <a:off x="7830149" y="4224845"/>
              <a:ext cx="831580" cy="669610"/>
            </a:xfrm>
            <a:prstGeom prst="rect">
              <a:avLst/>
            </a:prstGeom>
            <a:no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00" b="1" dirty="0">
                  <a:solidFill>
                    <a:prstClr val="white"/>
                  </a:solidFill>
                </a:rPr>
                <a:t>Internal</a:t>
              </a:r>
              <a:r>
                <a:rPr lang="es-ES" sz="1200" b="1" dirty="0">
                  <a:solidFill>
                    <a:prstClr val="white"/>
                  </a:solidFill>
                </a:rPr>
                <a:t> Load </a:t>
              </a:r>
              <a:r>
                <a:rPr lang="en-US" sz="1200" b="1" dirty="0">
                  <a:solidFill>
                    <a:prstClr val="white"/>
                  </a:solidFill>
                </a:rPr>
                <a:t>Balancer</a:t>
              </a:r>
            </a:p>
          </p:txBody>
        </p:sp>
      </p:grpSp>
      <p:grpSp>
        <p:nvGrpSpPr>
          <p:cNvPr id="154" name="Group 153"/>
          <p:cNvGrpSpPr/>
          <p:nvPr/>
        </p:nvGrpSpPr>
        <p:grpSpPr>
          <a:xfrm>
            <a:off x="10584975" y="5490122"/>
            <a:ext cx="654047" cy="885155"/>
            <a:chOff x="10520791" y="5710226"/>
            <a:chExt cx="813223" cy="1100576"/>
          </a:xfrm>
        </p:grpSpPr>
        <p:sp>
          <p:nvSpPr>
            <p:cNvPr id="155" name="Rectangle 5"/>
            <p:cNvSpPr>
              <a:spLocks noChangeArrowheads="1"/>
            </p:cNvSpPr>
            <p:nvPr/>
          </p:nvSpPr>
          <p:spPr bwMode="auto">
            <a:xfrm>
              <a:off x="10520791" y="5710226"/>
              <a:ext cx="813223" cy="1100576"/>
            </a:xfrm>
            <a:prstGeom prst="rect">
              <a:avLst/>
            </a:prstGeom>
            <a:solidFill>
              <a:srgbClr val="00B0F0"/>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56" name="Freeform 6"/>
            <p:cNvSpPr>
              <a:spLocks/>
            </p:cNvSpPr>
            <p:nvPr/>
          </p:nvSpPr>
          <p:spPr bwMode="auto">
            <a:xfrm>
              <a:off x="10607894" y="5838844"/>
              <a:ext cx="639019" cy="112337"/>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95000"/>
              </a:schemeClr>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57" name="Freeform 7"/>
            <p:cNvSpPr>
              <a:spLocks/>
            </p:cNvSpPr>
            <p:nvPr/>
          </p:nvSpPr>
          <p:spPr bwMode="auto">
            <a:xfrm>
              <a:off x="10607894" y="6037469"/>
              <a:ext cx="639019" cy="112337"/>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95000"/>
              </a:schemeClr>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58" name="Freeform 8"/>
            <p:cNvSpPr>
              <a:spLocks/>
            </p:cNvSpPr>
            <p:nvPr/>
          </p:nvSpPr>
          <p:spPr bwMode="auto">
            <a:xfrm>
              <a:off x="10607894" y="6234465"/>
              <a:ext cx="639019" cy="112337"/>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chemeClr val="bg1">
                <a:lumMod val="95000"/>
              </a:schemeClr>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59" name="Freeform 9"/>
            <p:cNvSpPr>
              <a:spLocks/>
            </p:cNvSpPr>
            <p:nvPr/>
          </p:nvSpPr>
          <p:spPr bwMode="auto">
            <a:xfrm>
              <a:off x="10607894" y="6433090"/>
              <a:ext cx="639019" cy="112337"/>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95000"/>
              </a:schemeClr>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60" name="Oval 14"/>
            <p:cNvSpPr>
              <a:spLocks noChangeArrowheads="1"/>
            </p:cNvSpPr>
            <p:nvPr/>
          </p:nvSpPr>
          <p:spPr bwMode="auto">
            <a:xfrm>
              <a:off x="11124807" y="5862451"/>
              <a:ext cx="61867" cy="61867"/>
            </a:xfrm>
            <a:prstGeom prst="ellipse">
              <a:avLst/>
            </a:prstGeom>
            <a:solidFill>
              <a:schemeClr val="accent1"/>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61" name="Oval 15"/>
            <p:cNvSpPr>
              <a:spLocks noChangeArrowheads="1"/>
            </p:cNvSpPr>
            <p:nvPr/>
          </p:nvSpPr>
          <p:spPr bwMode="auto">
            <a:xfrm>
              <a:off x="11124807" y="6061076"/>
              <a:ext cx="61867" cy="61867"/>
            </a:xfrm>
            <a:prstGeom prst="ellipse">
              <a:avLst/>
            </a:prstGeom>
            <a:solidFill>
              <a:schemeClr val="accent1"/>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62" name="Oval 16"/>
            <p:cNvSpPr>
              <a:spLocks noChangeArrowheads="1"/>
            </p:cNvSpPr>
            <p:nvPr/>
          </p:nvSpPr>
          <p:spPr bwMode="auto">
            <a:xfrm>
              <a:off x="11124807" y="6259701"/>
              <a:ext cx="61867" cy="61867"/>
            </a:xfrm>
            <a:prstGeom prst="ellipse">
              <a:avLst/>
            </a:prstGeom>
            <a:solidFill>
              <a:schemeClr val="accent1"/>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63" name="Oval 17"/>
            <p:cNvSpPr>
              <a:spLocks noChangeArrowheads="1"/>
            </p:cNvSpPr>
            <p:nvPr/>
          </p:nvSpPr>
          <p:spPr bwMode="auto">
            <a:xfrm>
              <a:off x="11124807" y="6458325"/>
              <a:ext cx="61867" cy="61867"/>
            </a:xfrm>
            <a:prstGeom prst="ellipse">
              <a:avLst/>
            </a:prstGeom>
            <a:solidFill>
              <a:schemeClr val="accent1"/>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grpSp>
      <p:grpSp>
        <p:nvGrpSpPr>
          <p:cNvPr id="164" name="Group 163"/>
          <p:cNvGrpSpPr/>
          <p:nvPr/>
        </p:nvGrpSpPr>
        <p:grpSpPr>
          <a:xfrm>
            <a:off x="10103622" y="5453638"/>
            <a:ext cx="690428" cy="934390"/>
            <a:chOff x="10520791" y="5710226"/>
            <a:chExt cx="813223" cy="1100576"/>
          </a:xfrm>
        </p:grpSpPr>
        <p:sp>
          <p:nvSpPr>
            <p:cNvPr id="165" name="Rectangle 5"/>
            <p:cNvSpPr>
              <a:spLocks noChangeArrowheads="1"/>
            </p:cNvSpPr>
            <p:nvPr/>
          </p:nvSpPr>
          <p:spPr bwMode="auto">
            <a:xfrm>
              <a:off x="10520791" y="5710226"/>
              <a:ext cx="813223" cy="1100576"/>
            </a:xfrm>
            <a:prstGeom prst="rect">
              <a:avLst/>
            </a:prstGeom>
            <a:solidFill>
              <a:srgbClr val="008EC0"/>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66" name="Freeform 6"/>
            <p:cNvSpPr>
              <a:spLocks/>
            </p:cNvSpPr>
            <p:nvPr/>
          </p:nvSpPr>
          <p:spPr bwMode="auto">
            <a:xfrm>
              <a:off x="10607894" y="5838844"/>
              <a:ext cx="639019" cy="112337"/>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95000"/>
              </a:schemeClr>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67" name="Freeform 7"/>
            <p:cNvSpPr>
              <a:spLocks/>
            </p:cNvSpPr>
            <p:nvPr/>
          </p:nvSpPr>
          <p:spPr bwMode="auto">
            <a:xfrm>
              <a:off x="10607894" y="6037469"/>
              <a:ext cx="639019" cy="112337"/>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95000"/>
              </a:schemeClr>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68" name="Freeform 8"/>
            <p:cNvSpPr>
              <a:spLocks/>
            </p:cNvSpPr>
            <p:nvPr/>
          </p:nvSpPr>
          <p:spPr bwMode="auto">
            <a:xfrm>
              <a:off x="10607894" y="6234465"/>
              <a:ext cx="639019" cy="112337"/>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chemeClr val="bg1">
                <a:lumMod val="95000"/>
              </a:schemeClr>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69" name="Freeform 9"/>
            <p:cNvSpPr>
              <a:spLocks/>
            </p:cNvSpPr>
            <p:nvPr/>
          </p:nvSpPr>
          <p:spPr bwMode="auto">
            <a:xfrm>
              <a:off x="10607894" y="6433090"/>
              <a:ext cx="639019" cy="112337"/>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95000"/>
              </a:schemeClr>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70" name="Oval 14"/>
            <p:cNvSpPr>
              <a:spLocks noChangeArrowheads="1"/>
            </p:cNvSpPr>
            <p:nvPr/>
          </p:nvSpPr>
          <p:spPr bwMode="auto">
            <a:xfrm>
              <a:off x="11124807" y="5862451"/>
              <a:ext cx="61867" cy="61867"/>
            </a:xfrm>
            <a:prstGeom prst="ellipse">
              <a:avLst/>
            </a:prstGeom>
            <a:solidFill>
              <a:schemeClr val="accent1"/>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71" name="Oval 15"/>
            <p:cNvSpPr>
              <a:spLocks noChangeArrowheads="1"/>
            </p:cNvSpPr>
            <p:nvPr/>
          </p:nvSpPr>
          <p:spPr bwMode="auto">
            <a:xfrm>
              <a:off x="11124807" y="6061076"/>
              <a:ext cx="61867" cy="61867"/>
            </a:xfrm>
            <a:prstGeom prst="ellipse">
              <a:avLst/>
            </a:prstGeom>
            <a:solidFill>
              <a:schemeClr val="accent1"/>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72" name="Oval 16"/>
            <p:cNvSpPr>
              <a:spLocks noChangeArrowheads="1"/>
            </p:cNvSpPr>
            <p:nvPr/>
          </p:nvSpPr>
          <p:spPr bwMode="auto">
            <a:xfrm>
              <a:off x="11124807" y="6259701"/>
              <a:ext cx="61867" cy="61867"/>
            </a:xfrm>
            <a:prstGeom prst="ellipse">
              <a:avLst/>
            </a:prstGeom>
            <a:solidFill>
              <a:schemeClr val="accent1"/>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73" name="Oval 17"/>
            <p:cNvSpPr>
              <a:spLocks noChangeArrowheads="1"/>
            </p:cNvSpPr>
            <p:nvPr/>
          </p:nvSpPr>
          <p:spPr bwMode="auto">
            <a:xfrm>
              <a:off x="11124807" y="6458325"/>
              <a:ext cx="61867" cy="61867"/>
            </a:xfrm>
            <a:prstGeom prst="ellipse">
              <a:avLst/>
            </a:prstGeom>
            <a:solidFill>
              <a:schemeClr val="accent1"/>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grpSp>
      <p:sp>
        <p:nvSpPr>
          <p:cNvPr id="174" name="TextBox 173"/>
          <p:cNvSpPr txBox="1"/>
          <p:nvPr/>
        </p:nvSpPr>
        <p:spPr>
          <a:xfrm>
            <a:off x="10007346" y="6136779"/>
            <a:ext cx="904652" cy="276999"/>
          </a:xfrm>
          <a:prstGeom prst="rect">
            <a:avLst/>
          </a:prstGeom>
          <a:noFill/>
        </p:spPr>
        <p:txBody>
          <a:bodyPr wrap="square" rtlCol="0">
            <a:spAutoFit/>
          </a:bodyPr>
          <a:lstStyle/>
          <a:p>
            <a:pPr algn="ctr"/>
            <a:r>
              <a:rPr lang="en-US" sz="1200" dirty="0">
                <a:solidFill>
                  <a:prstClr val="white"/>
                </a:solidFill>
              </a:rPr>
              <a:t>Back end</a:t>
            </a:r>
          </a:p>
        </p:txBody>
      </p:sp>
      <p:sp>
        <p:nvSpPr>
          <p:cNvPr id="175" name="Oval 174"/>
          <p:cNvSpPr/>
          <p:nvPr/>
        </p:nvSpPr>
        <p:spPr bwMode="auto">
          <a:xfrm>
            <a:off x="6585172" y="6494684"/>
            <a:ext cx="1749191" cy="176321"/>
          </a:xfrm>
          <a:prstGeom prst="ellipse">
            <a:avLst/>
          </a:prstGeom>
          <a:noFill/>
          <a:ln w="19050">
            <a:solidFill>
              <a:srgbClr val="FF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76" name="Group 175"/>
          <p:cNvGrpSpPr/>
          <p:nvPr/>
        </p:nvGrpSpPr>
        <p:grpSpPr>
          <a:xfrm>
            <a:off x="7475580" y="5615586"/>
            <a:ext cx="862043" cy="1004850"/>
            <a:chOff x="6060998" y="5195244"/>
            <a:chExt cx="1141909" cy="1331079"/>
          </a:xfrm>
        </p:grpSpPr>
        <p:sp>
          <p:nvSpPr>
            <p:cNvPr id="177" name="Freeform 55"/>
            <p:cNvSpPr>
              <a:spLocks/>
            </p:cNvSpPr>
            <p:nvPr/>
          </p:nvSpPr>
          <p:spPr bwMode="auto">
            <a:xfrm>
              <a:off x="6494236" y="6373520"/>
              <a:ext cx="708671" cy="152803"/>
            </a:xfrm>
            <a:custGeom>
              <a:avLst/>
              <a:gdLst>
                <a:gd name="T0" fmla="*/ 186 w 589"/>
                <a:gd name="T1" fmla="*/ 0 h 127"/>
                <a:gd name="T2" fmla="*/ 589 w 589"/>
                <a:gd name="T3" fmla="*/ 0 h 127"/>
                <a:gd name="T4" fmla="*/ 407 w 589"/>
                <a:gd name="T5" fmla="*/ 127 h 127"/>
                <a:gd name="T6" fmla="*/ 0 w 589"/>
                <a:gd name="T7" fmla="*/ 127 h 127"/>
                <a:gd name="T8" fmla="*/ 186 w 589"/>
                <a:gd name="T9" fmla="*/ 0 h 127"/>
              </a:gdLst>
              <a:ahLst/>
              <a:cxnLst>
                <a:cxn ang="0">
                  <a:pos x="T0" y="T1"/>
                </a:cxn>
                <a:cxn ang="0">
                  <a:pos x="T2" y="T3"/>
                </a:cxn>
                <a:cxn ang="0">
                  <a:pos x="T4" y="T5"/>
                </a:cxn>
                <a:cxn ang="0">
                  <a:pos x="T6" y="T7"/>
                </a:cxn>
                <a:cxn ang="0">
                  <a:pos x="T8" y="T9"/>
                </a:cxn>
              </a:cxnLst>
              <a:rect l="0" t="0" r="r" b="b"/>
              <a:pathLst>
                <a:path w="589" h="127">
                  <a:moveTo>
                    <a:pt x="186" y="0"/>
                  </a:moveTo>
                  <a:lnTo>
                    <a:pt x="589" y="0"/>
                  </a:lnTo>
                  <a:lnTo>
                    <a:pt x="407" y="127"/>
                  </a:lnTo>
                  <a:lnTo>
                    <a:pt x="0" y="127"/>
                  </a:lnTo>
                  <a:lnTo>
                    <a:pt x="186" y="0"/>
                  </a:lnTo>
                  <a:close/>
                </a:path>
              </a:pathLst>
            </a:custGeom>
            <a:solidFill>
              <a:schemeClr val="tx1">
                <a:lumMod val="50000"/>
                <a:alpha val="19000"/>
              </a:schemeClr>
            </a:solidFill>
            <a:ln>
              <a:noFill/>
            </a:ln>
            <a:extLst/>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grpSp>
          <p:nvGrpSpPr>
            <p:cNvPr id="178" name="Group 177"/>
            <p:cNvGrpSpPr/>
            <p:nvPr/>
          </p:nvGrpSpPr>
          <p:grpSpPr>
            <a:xfrm>
              <a:off x="6060998" y="5195244"/>
              <a:ext cx="957102" cy="1324945"/>
              <a:chOff x="13103226" y="2775830"/>
              <a:chExt cx="1039812" cy="1407232"/>
            </a:xfrm>
          </p:grpSpPr>
          <p:sp>
            <p:nvSpPr>
              <p:cNvPr id="179" name="Rectangle 5"/>
              <p:cNvSpPr>
                <a:spLocks noChangeArrowheads="1"/>
              </p:cNvSpPr>
              <p:nvPr/>
            </p:nvSpPr>
            <p:spPr bwMode="auto">
              <a:xfrm>
                <a:off x="13103226" y="2775830"/>
                <a:ext cx="1039812" cy="1407232"/>
              </a:xfrm>
              <a:prstGeom prst="rect">
                <a:avLst/>
              </a:prstGeom>
              <a:solidFill>
                <a:srgbClr val="873AC0"/>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80"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81"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82"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83"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84" name="Oval 14"/>
              <p:cNvSpPr>
                <a:spLocks noChangeArrowheads="1"/>
              </p:cNvSpPr>
              <p:nvPr/>
            </p:nvSpPr>
            <p:spPr bwMode="auto">
              <a:xfrm>
                <a:off x="13875539" y="2970470"/>
                <a:ext cx="79105" cy="7910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85" name="Oval 15"/>
              <p:cNvSpPr>
                <a:spLocks noChangeArrowheads="1"/>
              </p:cNvSpPr>
              <p:nvPr/>
            </p:nvSpPr>
            <p:spPr bwMode="auto">
              <a:xfrm>
                <a:off x="13875539" y="3224438"/>
                <a:ext cx="79105" cy="7910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86" name="Oval 16"/>
              <p:cNvSpPr>
                <a:spLocks noChangeArrowheads="1"/>
              </p:cNvSpPr>
              <p:nvPr/>
            </p:nvSpPr>
            <p:spPr bwMode="auto">
              <a:xfrm>
                <a:off x="13875539" y="3478406"/>
                <a:ext cx="79105" cy="7910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87" name="Oval 17"/>
              <p:cNvSpPr>
                <a:spLocks noChangeArrowheads="1"/>
              </p:cNvSpPr>
              <p:nvPr/>
            </p:nvSpPr>
            <p:spPr bwMode="auto">
              <a:xfrm>
                <a:off x="13875539" y="3732374"/>
                <a:ext cx="79105" cy="7910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grpSp>
      <p:grpSp>
        <p:nvGrpSpPr>
          <p:cNvPr id="188" name="Group 187"/>
          <p:cNvGrpSpPr/>
          <p:nvPr/>
        </p:nvGrpSpPr>
        <p:grpSpPr>
          <a:xfrm>
            <a:off x="6704557" y="5469013"/>
            <a:ext cx="844971" cy="1143537"/>
            <a:chOff x="10520791" y="5710226"/>
            <a:chExt cx="813223" cy="1100576"/>
          </a:xfrm>
        </p:grpSpPr>
        <p:sp>
          <p:nvSpPr>
            <p:cNvPr id="189" name="Rectangle 5"/>
            <p:cNvSpPr>
              <a:spLocks noChangeArrowheads="1"/>
            </p:cNvSpPr>
            <p:nvPr/>
          </p:nvSpPr>
          <p:spPr bwMode="auto">
            <a:xfrm>
              <a:off x="10520791" y="5710226"/>
              <a:ext cx="813223" cy="1100576"/>
            </a:xfrm>
            <a:prstGeom prst="rect">
              <a:avLst/>
            </a:prstGeom>
            <a:solidFill>
              <a:srgbClr val="7030A0"/>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90" name="Freeform 6"/>
            <p:cNvSpPr>
              <a:spLocks/>
            </p:cNvSpPr>
            <p:nvPr/>
          </p:nvSpPr>
          <p:spPr bwMode="auto">
            <a:xfrm>
              <a:off x="10607894" y="5838844"/>
              <a:ext cx="639019" cy="112337"/>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91" name="Freeform 7"/>
            <p:cNvSpPr>
              <a:spLocks/>
            </p:cNvSpPr>
            <p:nvPr/>
          </p:nvSpPr>
          <p:spPr bwMode="auto">
            <a:xfrm>
              <a:off x="10607894" y="6037469"/>
              <a:ext cx="639019" cy="112337"/>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92" name="Freeform 8"/>
            <p:cNvSpPr>
              <a:spLocks/>
            </p:cNvSpPr>
            <p:nvPr/>
          </p:nvSpPr>
          <p:spPr bwMode="auto">
            <a:xfrm>
              <a:off x="10607894" y="6234465"/>
              <a:ext cx="639019" cy="112337"/>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93" name="Freeform 9"/>
            <p:cNvSpPr>
              <a:spLocks/>
            </p:cNvSpPr>
            <p:nvPr/>
          </p:nvSpPr>
          <p:spPr bwMode="auto">
            <a:xfrm>
              <a:off x="10607894" y="6433090"/>
              <a:ext cx="639019" cy="112337"/>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94" name="Oval 14"/>
            <p:cNvSpPr>
              <a:spLocks noChangeArrowheads="1"/>
            </p:cNvSpPr>
            <p:nvPr/>
          </p:nvSpPr>
          <p:spPr bwMode="auto">
            <a:xfrm>
              <a:off x="11124807" y="5862451"/>
              <a:ext cx="61867" cy="61867"/>
            </a:xfrm>
            <a:prstGeom prst="ellipse">
              <a:avLst/>
            </a:prstGeom>
            <a:solidFill>
              <a:schemeClr val="accent1"/>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95" name="Oval 15"/>
            <p:cNvSpPr>
              <a:spLocks noChangeArrowheads="1"/>
            </p:cNvSpPr>
            <p:nvPr/>
          </p:nvSpPr>
          <p:spPr bwMode="auto">
            <a:xfrm>
              <a:off x="11124807" y="6061076"/>
              <a:ext cx="61867" cy="61867"/>
            </a:xfrm>
            <a:prstGeom prst="ellipse">
              <a:avLst/>
            </a:prstGeom>
            <a:solidFill>
              <a:schemeClr val="accent1"/>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96" name="Oval 16"/>
            <p:cNvSpPr>
              <a:spLocks noChangeArrowheads="1"/>
            </p:cNvSpPr>
            <p:nvPr/>
          </p:nvSpPr>
          <p:spPr bwMode="auto">
            <a:xfrm>
              <a:off x="11124807" y="6259701"/>
              <a:ext cx="61867" cy="61867"/>
            </a:xfrm>
            <a:prstGeom prst="ellipse">
              <a:avLst/>
            </a:prstGeom>
            <a:solidFill>
              <a:schemeClr val="accent1"/>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97" name="Oval 17"/>
            <p:cNvSpPr>
              <a:spLocks noChangeArrowheads="1"/>
            </p:cNvSpPr>
            <p:nvPr/>
          </p:nvSpPr>
          <p:spPr bwMode="auto">
            <a:xfrm>
              <a:off x="11124807" y="6458325"/>
              <a:ext cx="61867" cy="61867"/>
            </a:xfrm>
            <a:prstGeom prst="ellipse">
              <a:avLst/>
            </a:prstGeom>
            <a:solidFill>
              <a:schemeClr val="accent1"/>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grpSp>
      <p:sp>
        <p:nvSpPr>
          <p:cNvPr id="198" name="TextBox 197"/>
          <p:cNvSpPr txBox="1"/>
          <p:nvPr/>
        </p:nvSpPr>
        <p:spPr>
          <a:xfrm>
            <a:off x="6630890" y="6323912"/>
            <a:ext cx="974904" cy="276999"/>
          </a:xfrm>
          <a:prstGeom prst="rect">
            <a:avLst/>
          </a:prstGeom>
          <a:noFill/>
        </p:spPr>
        <p:txBody>
          <a:bodyPr wrap="square" rtlCol="0">
            <a:spAutoFit/>
          </a:bodyPr>
          <a:lstStyle/>
          <a:p>
            <a:pPr algn="ctr"/>
            <a:r>
              <a:rPr lang="en-US" sz="1200" dirty="0">
                <a:solidFill>
                  <a:prstClr val="white"/>
                </a:solidFill>
              </a:rPr>
              <a:t>Front end</a:t>
            </a:r>
          </a:p>
        </p:txBody>
      </p:sp>
      <p:cxnSp>
        <p:nvCxnSpPr>
          <p:cNvPr id="200" name="Straight Connector 199"/>
          <p:cNvCxnSpPr>
            <a:stCxn id="201" idx="7"/>
            <a:endCxn id="140" idx="2"/>
          </p:cNvCxnSpPr>
          <p:nvPr/>
        </p:nvCxnSpPr>
        <p:spPr>
          <a:xfrm>
            <a:off x="6000846" y="4208347"/>
            <a:ext cx="1436241" cy="546309"/>
          </a:xfrm>
          <a:prstGeom prst="line">
            <a:avLst/>
          </a:prstGeom>
          <a:ln w="38100">
            <a:solidFill>
              <a:schemeClr val="accent4"/>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01" name="Freeform 95"/>
          <p:cNvSpPr>
            <a:spLocks/>
          </p:cNvSpPr>
          <p:nvPr/>
        </p:nvSpPr>
        <p:spPr bwMode="auto">
          <a:xfrm flipH="1">
            <a:off x="4287058" y="3461000"/>
            <a:ext cx="1713788" cy="1112972"/>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00B0F0"/>
          </a:solidFill>
          <a:ln w="28575">
            <a:noFill/>
            <a:round/>
            <a:headEnd/>
            <a:tailEnd/>
          </a:ln>
          <a:extLst/>
        </p:spPr>
        <p:txBody>
          <a:bodyPr vert="horz" wrap="square" lIns="91440" tIns="45720" rIns="91440" bIns="45720" numCol="1" anchor="t" anchorCtr="0" compatLnSpc="1">
            <a:prstTxWarp prst="textNoShape">
              <a:avLst/>
            </a:prstTxWarp>
          </a:bodyPr>
          <a:lstStyle/>
          <a:p>
            <a:endParaRPr lang="en-US" kern="0">
              <a:solidFill>
                <a:srgbClr val="505050"/>
              </a:solidFill>
            </a:endParaRPr>
          </a:p>
        </p:txBody>
      </p:sp>
      <p:sp>
        <p:nvSpPr>
          <p:cNvPr id="202" name="Rectangle 54"/>
          <p:cNvSpPr/>
          <p:nvPr/>
        </p:nvSpPr>
        <p:spPr bwMode="auto">
          <a:xfrm>
            <a:off x="4372234" y="3939726"/>
            <a:ext cx="1415431" cy="662715"/>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b="1" kern="0" dirty="0">
                <a:solidFill>
                  <a:prstClr val="white"/>
                </a:solidFill>
                <a:ea typeface="Segoe UI" pitchFamily="34" charset="0"/>
                <a:cs typeface="Segoe UI" pitchFamily="34" charset="0"/>
              </a:rPr>
              <a:t>Internet</a:t>
            </a:r>
          </a:p>
        </p:txBody>
      </p:sp>
      <p:sp>
        <p:nvSpPr>
          <p:cNvPr id="205" name="Oval 204"/>
          <p:cNvSpPr/>
          <p:nvPr/>
        </p:nvSpPr>
        <p:spPr bwMode="auto">
          <a:xfrm>
            <a:off x="6117239" y="3472938"/>
            <a:ext cx="6209488" cy="6205317"/>
          </a:xfrm>
          <a:prstGeom prst="ellipse">
            <a:avLst/>
          </a:prstGeom>
          <a:noFill/>
          <a:ln w="28575">
            <a:solidFill>
              <a:srgbClr val="00B0F0"/>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92" name="Freeform 95"/>
          <p:cNvSpPr>
            <a:spLocks/>
          </p:cNvSpPr>
          <p:nvPr/>
        </p:nvSpPr>
        <p:spPr bwMode="auto">
          <a:xfrm flipH="1">
            <a:off x="10234173" y="3026631"/>
            <a:ext cx="1576655" cy="1003540"/>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0072C6"/>
          </a:solidFill>
          <a:ln w="28575">
            <a:noFill/>
            <a:round/>
            <a:headEnd/>
            <a:tailEnd/>
          </a:ln>
          <a:extLst/>
        </p:spPr>
        <p:txBody>
          <a:bodyPr vert="horz" wrap="square" lIns="91440" tIns="45720" rIns="91440" bIns="45720" numCol="1" anchor="t" anchorCtr="0" compatLnSpc="1">
            <a:prstTxWarp prst="textNoShape">
              <a:avLst/>
            </a:prstTxWarp>
          </a:bodyPr>
          <a:lstStyle/>
          <a:p>
            <a:endParaRPr lang="en-US" kern="0" dirty="0">
              <a:solidFill>
                <a:srgbClr val="505050"/>
              </a:solidFill>
            </a:endParaRPr>
          </a:p>
        </p:txBody>
      </p:sp>
      <p:cxnSp>
        <p:nvCxnSpPr>
          <p:cNvPr id="293" name="Straight Connector 292"/>
          <p:cNvCxnSpPr/>
          <p:nvPr/>
        </p:nvCxnSpPr>
        <p:spPr>
          <a:xfrm flipH="1">
            <a:off x="9600438" y="6104996"/>
            <a:ext cx="498351" cy="1364"/>
          </a:xfrm>
          <a:prstGeom prst="line">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94" name="TextBox 293"/>
          <p:cNvSpPr txBox="1"/>
          <p:nvPr/>
        </p:nvSpPr>
        <p:spPr>
          <a:xfrm>
            <a:off x="10412209" y="3572520"/>
            <a:ext cx="1366866" cy="276999"/>
          </a:xfrm>
          <a:prstGeom prst="rect">
            <a:avLst/>
          </a:prstGeom>
          <a:noFill/>
        </p:spPr>
        <p:txBody>
          <a:bodyPr wrap="square" rtlCol="0">
            <a:spAutoFit/>
          </a:bodyPr>
          <a:lstStyle/>
          <a:p>
            <a:r>
              <a:rPr lang="en-US" sz="1200" dirty="0">
                <a:solidFill>
                  <a:prstClr val="white"/>
                </a:solidFill>
              </a:rPr>
              <a:t>Microsoft Azure</a:t>
            </a:r>
          </a:p>
        </p:txBody>
      </p:sp>
      <p:sp>
        <p:nvSpPr>
          <p:cNvPr id="296" name="TextBox 295"/>
          <p:cNvSpPr txBox="1"/>
          <p:nvPr/>
        </p:nvSpPr>
        <p:spPr>
          <a:xfrm>
            <a:off x="6210251" y="4272418"/>
            <a:ext cx="926426" cy="276999"/>
          </a:xfrm>
          <a:prstGeom prst="rect">
            <a:avLst/>
          </a:prstGeom>
          <a:solidFill>
            <a:schemeClr val="accent6"/>
          </a:solidFill>
        </p:spPr>
        <p:txBody>
          <a:bodyPr wrap="square" rtlCol="0">
            <a:spAutoFit/>
          </a:bodyPr>
          <a:lstStyle/>
          <a:p>
            <a:r>
              <a:rPr lang="en-US" sz="1200" b="1" dirty="0">
                <a:solidFill>
                  <a:schemeClr val="bg1"/>
                </a:solidFill>
              </a:rPr>
              <a:t>Public VIP</a:t>
            </a:r>
          </a:p>
        </p:txBody>
      </p:sp>
    </p:spTree>
    <p:extLst>
      <p:ext uri="{BB962C8B-B14F-4D97-AF65-F5344CB8AC3E}">
        <p14:creationId xmlns:p14="http://schemas.microsoft.com/office/powerpoint/2010/main" val="1452684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dirty="0"/>
              <a:t>Traffic Manager</a:t>
            </a:r>
          </a:p>
        </p:txBody>
      </p:sp>
      <p:sp>
        <p:nvSpPr>
          <p:cNvPr id="3" name="Content Placeholder 2"/>
          <p:cNvSpPr>
            <a:spLocks noGrp="1"/>
          </p:cNvSpPr>
          <p:nvPr>
            <p:ph sz="quarter" idx="10"/>
          </p:nvPr>
        </p:nvSpPr>
        <p:spPr>
          <a:prstGeom prst="rect">
            <a:avLst/>
          </a:prstGeom>
        </p:spPr>
        <p:txBody>
          <a:bodyPr>
            <a:noAutofit/>
          </a:bodyPr>
          <a:lstStyle/>
          <a:p>
            <a:r>
              <a:rPr lang="en-US" sz="2800" dirty="0"/>
              <a:t>Load balancing</a:t>
            </a:r>
          </a:p>
          <a:p>
            <a:r>
              <a:rPr lang="en-US" sz="2800" dirty="0"/>
              <a:t>Failover</a:t>
            </a:r>
          </a:p>
        </p:txBody>
      </p:sp>
      <p:sp>
        <p:nvSpPr>
          <p:cNvPr id="8" name="TextBox 7"/>
          <p:cNvSpPr txBox="1"/>
          <p:nvPr/>
        </p:nvSpPr>
        <p:spPr>
          <a:xfrm>
            <a:off x="598120" y="6256216"/>
            <a:ext cx="1792863" cy="369332"/>
          </a:xfrm>
          <a:prstGeom prst="rect">
            <a:avLst/>
          </a:prstGeom>
          <a:noFill/>
        </p:spPr>
        <p:txBody>
          <a:bodyPr wrap="none" rtlCol="0">
            <a:spAutoFit/>
          </a:bodyPr>
          <a:lstStyle/>
          <a:p>
            <a:r>
              <a:rPr lang="en-US" dirty="0">
                <a:solidFill>
                  <a:schemeClr val="bg1"/>
                </a:solidFill>
              </a:rPr>
              <a:t>Microsoft Azure</a:t>
            </a:r>
          </a:p>
        </p:txBody>
      </p:sp>
      <p:sp>
        <p:nvSpPr>
          <p:cNvPr id="76" name="Freeform 35"/>
          <p:cNvSpPr>
            <a:spLocks/>
          </p:cNvSpPr>
          <p:nvPr/>
        </p:nvSpPr>
        <p:spPr bwMode="auto">
          <a:xfrm>
            <a:off x="9413016" y="2915881"/>
            <a:ext cx="736322" cy="2576933"/>
          </a:xfrm>
          <a:custGeom>
            <a:avLst/>
            <a:gdLst>
              <a:gd name="T0" fmla="*/ 0 w 2476"/>
              <a:gd name="T1" fmla="*/ 2588 h 3052"/>
              <a:gd name="T2" fmla="*/ 1237 w 2476"/>
              <a:gd name="T3" fmla="*/ 0 h 3052"/>
              <a:gd name="T4" fmla="*/ 2476 w 2476"/>
              <a:gd name="T5" fmla="*/ 976 h 3052"/>
              <a:gd name="T6" fmla="*/ 495 w 2476"/>
              <a:gd name="T7" fmla="*/ 3052 h 3052"/>
              <a:gd name="T8" fmla="*/ 0 w 2476"/>
              <a:gd name="T9" fmla="*/ 2588 h 3052"/>
              <a:gd name="connsiteX0" fmla="*/ 0 w 10000"/>
              <a:gd name="connsiteY0" fmla="*/ 8480 h 9065"/>
              <a:gd name="connsiteX1" fmla="*/ 4996 w 10000"/>
              <a:gd name="connsiteY1" fmla="*/ 0 h 9065"/>
              <a:gd name="connsiteX2" fmla="*/ 10000 w 10000"/>
              <a:gd name="connsiteY2" fmla="*/ 3198 h 9065"/>
              <a:gd name="connsiteX3" fmla="*/ 7471 w 10000"/>
              <a:gd name="connsiteY3" fmla="*/ 9065 h 9065"/>
              <a:gd name="connsiteX4" fmla="*/ 0 w 10000"/>
              <a:gd name="connsiteY4" fmla="*/ 8480 h 9065"/>
              <a:gd name="connsiteX0" fmla="*/ 0 w 6132"/>
              <a:gd name="connsiteY0" fmla="*/ 9981 h 10000"/>
              <a:gd name="connsiteX1" fmla="*/ 1128 w 6132"/>
              <a:gd name="connsiteY1" fmla="*/ 0 h 10000"/>
              <a:gd name="connsiteX2" fmla="*/ 6132 w 6132"/>
              <a:gd name="connsiteY2" fmla="*/ 3528 h 10000"/>
              <a:gd name="connsiteX3" fmla="*/ 3603 w 6132"/>
              <a:gd name="connsiteY3" fmla="*/ 10000 h 10000"/>
              <a:gd name="connsiteX4" fmla="*/ 0 w 6132"/>
              <a:gd name="connsiteY4" fmla="*/ 9981 h 10000"/>
              <a:gd name="connsiteX0" fmla="*/ 0 w 17195"/>
              <a:gd name="connsiteY0" fmla="*/ 9981 h 10000"/>
              <a:gd name="connsiteX1" fmla="*/ 1840 w 17195"/>
              <a:gd name="connsiteY1" fmla="*/ 0 h 10000"/>
              <a:gd name="connsiteX2" fmla="*/ 17195 w 17195"/>
              <a:gd name="connsiteY2" fmla="*/ 4195 h 10000"/>
              <a:gd name="connsiteX3" fmla="*/ 5876 w 17195"/>
              <a:gd name="connsiteY3" fmla="*/ 10000 h 10000"/>
              <a:gd name="connsiteX4" fmla="*/ 0 w 17195"/>
              <a:gd name="connsiteY4" fmla="*/ 9981 h 10000"/>
              <a:gd name="connsiteX0" fmla="*/ 0 w 17195"/>
              <a:gd name="connsiteY0" fmla="*/ 6867 h 6886"/>
              <a:gd name="connsiteX1" fmla="*/ 5083 w 17195"/>
              <a:gd name="connsiteY1" fmla="*/ 0 h 6886"/>
              <a:gd name="connsiteX2" fmla="*/ 17195 w 17195"/>
              <a:gd name="connsiteY2" fmla="*/ 1081 h 6886"/>
              <a:gd name="connsiteX3" fmla="*/ 5876 w 17195"/>
              <a:gd name="connsiteY3" fmla="*/ 6886 h 6886"/>
              <a:gd name="connsiteX4" fmla="*/ 0 w 17195"/>
              <a:gd name="connsiteY4" fmla="*/ 6867 h 6886"/>
              <a:gd name="connsiteX0" fmla="*/ 0 w 10000"/>
              <a:gd name="connsiteY0" fmla="*/ 13768 h 13796"/>
              <a:gd name="connsiteX1" fmla="*/ 2190 w 10000"/>
              <a:gd name="connsiteY1" fmla="*/ 0 h 13796"/>
              <a:gd name="connsiteX2" fmla="*/ 10000 w 10000"/>
              <a:gd name="connsiteY2" fmla="*/ 5366 h 13796"/>
              <a:gd name="connsiteX3" fmla="*/ 3417 w 10000"/>
              <a:gd name="connsiteY3" fmla="*/ 13796 h 13796"/>
              <a:gd name="connsiteX4" fmla="*/ 0 w 10000"/>
              <a:gd name="connsiteY4" fmla="*/ 13768 h 13796"/>
              <a:gd name="connsiteX0" fmla="*/ 0 w 7230"/>
              <a:gd name="connsiteY0" fmla="*/ 14136 h 14164"/>
              <a:gd name="connsiteX1" fmla="*/ 2190 w 7230"/>
              <a:gd name="connsiteY1" fmla="*/ 368 h 14164"/>
              <a:gd name="connsiteX2" fmla="*/ 7230 w 7230"/>
              <a:gd name="connsiteY2" fmla="*/ 0 h 14164"/>
              <a:gd name="connsiteX3" fmla="*/ 3417 w 7230"/>
              <a:gd name="connsiteY3" fmla="*/ 14164 h 14164"/>
              <a:gd name="connsiteX4" fmla="*/ 0 w 7230"/>
              <a:gd name="connsiteY4" fmla="*/ 14136 h 14164"/>
              <a:gd name="connsiteX0" fmla="*/ 68 w 6971"/>
              <a:gd name="connsiteY0" fmla="*/ 10322 h 10322"/>
              <a:gd name="connsiteX1" fmla="*/ 0 w 6971"/>
              <a:gd name="connsiteY1" fmla="*/ 260 h 10322"/>
              <a:gd name="connsiteX2" fmla="*/ 6971 w 6971"/>
              <a:gd name="connsiteY2" fmla="*/ 0 h 10322"/>
              <a:gd name="connsiteX3" fmla="*/ 1697 w 6971"/>
              <a:gd name="connsiteY3" fmla="*/ 10000 h 10322"/>
              <a:gd name="connsiteX4" fmla="*/ 68 w 6971"/>
              <a:gd name="connsiteY4" fmla="*/ 10322 h 10322"/>
              <a:gd name="connsiteX0" fmla="*/ 1 w 9903"/>
              <a:gd name="connsiteY0" fmla="*/ 10000 h 10000"/>
              <a:gd name="connsiteX1" fmla="*/ 1540 w 9903"/>
              <a:gd name="connsiteY1" fmla="*/ 86 h 10000"/>
              <a:gd name="connsiteX2" fmla="*/ 9903 w 9903"/>
              <a:gd name="connsiteY2" fmla="*/ 0 h 10000"/>
              <a:gd name="connsiteX3" fmla="*/ 2337 w 9903"/>
              <a:gd name="connsiteY3" fmla="*/ 9688 h 10000"/>
              <a:gd name="connsiteX4" fmla="*/ 1 w 9903"/>
              <a:gd name="connsiteY4" fmla="*/ 10000 h 10000"/>
              <a:gd name="connsiteX0" fmla="*/ 1 w 8229"/>
              <a:gd name="connsiteY0" fmla="*/ 10166 h 10166"/>
              <a:gd name="connsiteX1" fmla="*/ 1555 w 8229"/>
              <a:gd name="connsiteY1" fmla="*/ 252 h 10166"/>
              <a:gd name="connsiteX2" fmla="*/ 8229 w 8229"/>
              <a:gd name="connsiteY2" fmla="*/ 0 h 10166"/>
              <a:gd name="connsiteX3" fmla="*/ 2360 w 8229"/>
              <a:gd name="connsiteY3" fmla="*/ 9854 h 10166"/>
              <a:gd name="connsiteX4" fmla="*/ 1 w 8229"/>
              <a:gd name="connsiteY4" fmla="*/ 10166 h 10166"/>
              <a:gd name="connsiteX0" fmla="*/ 4855 w 14854"/>
              <a:gd name="connsiteY0" fmla="*/ 10000 h 10000"/>
              <a:gd name="connsiteX1" fmla="*/ 0 w 14854"/>
              <a:gd name="connsiteY1" fmla="*/ 85 h 10000"/>
              <a:gd name="connsiteX2" fmla="*/ 14854 w 14854"/>
              <a:gd name="connsiteY2" fmla="*/ 0 h 10000"/>
              <a:gd name="connsiteX3" fmla="*/ 7722 w 14854"/>
              <a:gd name="connsiteY3" fmla="*/ 9693 h 10000"/>
              <a:gd name="connsiteX4" fmla="*/ 4855 w 14854"/>
              <a:gd name="connsiteY4" fmla="*/ 10000 h 10000"/>
              <a:gd name="connsiteX0" fmla="*/ 4855 w 8971"/>
              <a:gd name="connsiteY0" fmla="*/ 10000 h 10000"/>
              <a:gd name="connsiteX1" fmla="*/ 0 w 8971"/>
              <a:gd name="connsiteY1" fmla="*/ 85 h 10000"/>
              <a:gd name="connsiteX2" fmla="*/ 8971 w 8971"/>
              <a:gd name="connsiteY2" fmla="*/ 0 h 10000"/>
              <a:gd name="connsiteX3" fmla="*/ 7722 w 8971"/>
              <a:gd name="connsiteY3" fmla="*/ 9693 h 10000"/>
              <a:gd name="connsiteX4" fmla="*/ 4855 w 8971"/>
              <a:gd name="connsiteY4" fmla="*/ 10000 h 10000"/>
              <a:gd name="connsiteX0" fmla="*/ 5572 w 10160"/>
              <a:gd name="connsiteY0" fmla="*/ 10000 h 10000"/>
              <a:gd name="connsiteX1" fmla="*/ 0 w 10160"/>
              <a:gd name="connsiteY1" fmla="*/ 31 h 10000"/>
              <a:gd name="connsiteX2" fmla="*/ 10160 w 10160"/>
              <a:gd name="connsiteY2" fmla="*/ 0 h 10000"/>
              <a:gd name="connsiteX3" fmla="*/ 8768 w 10160"/>
              <a:gd name="connsiteY3" fmla="*/ 9693 h 10000"/>
              <a:gd name="connsiteX4" fmla="*/ 5572 w 10160"/>
              <a:gd name="connsiteY4" fmla="*/ 10000 h 10000"/>
              <a:gd name="connsiteX0" fmla="*/ 5572 w 10160"/>
              <a:gd name="connsiteY0" fmla="*/ 10000 h 10000"/>
              <a:gd name="connsiteX1" fmla="*/ 0 w 10160"/>
              <a:gd name="connsiteY1" fmla="*/ 31 h 10000"/>
              <a:gd name="connsiteX2" fmla="*/ 10160 w 10160"/>
              <a:gd name="connsiteY2" fmla="*/ 0 h 10000"/>
              <a:gd name="connsiteX3" fmla="*/ 8768 w 10160"/>
              <a:gd name="connsiteY3" fmla="*/ 9693 h 10000"/>
              <a:gd name="connsiteX4" fmla="*/ 5572 w 10160"/>
              <a:gd name="connsiteY4" fmla="*/ 10000 h 10000"/>
              <a:gd name="connsiteX0" fmla="*/ 5572 w 10160"/>
              <a:gd name="connsiteY0" fmla="*/ 10000 h 10000"/>
              <a:gd name="connsiteX1" fmla="*/ 0 w 10160"/>
              <a:gd name="connsiteY1" fmla="*/ 31 h 10000"/>
              <a:gd name="connsiteX2" fmla="*/ 10160 w 10160"/>
              <a:gd name="connsiteY2" fmla="*/ 0 h 10000"/>
              <a:gd name="connsiteX3" fmla="*/ 8768 w 10160"/>
              <a:gd name="connsiteY3" fmla="*/ 9693 h 10000"/>
              <a:gd name="connsiteX4" fmla="*/ 5572 w 10160"/>
              <a:gd name="connsiteY4" fmla="*/ 1000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60" h="10000">
                <a:moveTo>
                  <a:pt x="5572" y="10000"/>
                </a:moveTo>
                <a:cubicBezTo>
                  <a:pt x="3333" y="6238"/>
                  <a:pt x="1964" y="3281"/>
                  <a:pt x="0" y="31"/>
                </a:cubicBezTo>
                <a:lnTo>
                  <a:pt x="10160" y="0"/>
                </a:lnTo>
                <a:lnTo>
                  <a:pt x="8768" y="9693"/>
                </a:lnTo>
                <a:lnTo>
                  <a:pt x="5572" y="10000"/>
                </a:lnTo>
                <a:close/>
              </a:path>
            </a:pathLst>
          </a:custGeom>
          <a:solidFill>
            <a:schemeClr val="accent6">
              <a:alpha val="14000"/>
            </a:schemeClr>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77" name="Freeform 35"/>
          <p:cNvSpPr>
            <a:spLocks/>
          </p:cNvSpPr>
          <p:nvPr/>
        </p:nvSpPr>
        <p:spPr bwMode="auto">
          <a:xfrm flipH="1">
            <a:off x="7191797" y="3292418"/>
            <a:ext cx="2469882" cy="2165061"/>
          </a:xfrm>
          <a:custGeom>
            <a:avLst/>
            <a:gdLst>
              <a:gd name="T0" fmla="*/ 0 w 2476"/>
              <a:gd name="T1" fmla="*/ 2588 h 3052"/>
              <a:gd name="T2" fmla="*/ 1237 w 2476"/>
              <a:gd name="T3" fmla="*/ 0 h 3052"/>
              <a:gd name="T4" fmla="*/ 2476 w 2476"/>
              <a:gd name="T5" fmla="*/ 976 h 3052"/>
              <a:gd name="T6" fmla="*/ 495 w 2476"/>
              <a:gd name="T7" fmla="*/ 3052 h 3052"/>
              <a:gd name="T8" fmla="*/ 0 w 2476"/>
              <a:gd name="T9" fmla="*/ 2588 h 3052"/>
              <a:gd name="connsiteX0" fmla="*/ 0 w 10000"/>
              <a:gd name="connsiteY0" fmla="*/ 8480 h 9065"/>
              <a:gd name="connsiteX1" fmla="*/ 4996 w 10000"/>
              <a:gd name="connsiteY1" fmla="*/ 0 h 9065"/>
              <a:gd name="connsiteX2" fmla="*/ 10000 w 10000"/>
              <a:gd name="connsiteY2" fmla="*/ 3198 h 9065"/>
              <a:gd name="connsiteX3" fmla="*/ 7471 w 10000"/>
              <a:gd name="connsiteY3" fmla="*/ 9065 h 9065"/>
              <a:gd name="connsiteX4" fmla="*/ 0 w 10000"/>
              <a:gd name="connsiteY4" fmla="*/ 8480 h 9065"/>
              <a:gd name="connsiteX0" fmla="*/ 0 w 6132"/>
              <a:gd name="connsiteY0" fmla="*/ 9981 h 10000"/>
              <a:gd name="connsiteX1" fmla="*/ 1128 w 6132"/>
              <a:gd name="connsiteY1" fmla="*/ 0 h 10000"/>
              <a:gd name="connsiteX2" fmla="*/ 6132 w 6132"/>
              <a:gd name="connsiteY2" fmla="*/ 3528 h 10000"/>
              <a:gd name="connsiteX3" fmla="*/ 3603 w 6132"/>
              <a:gd name="connsiteY3" fmla="*/ 10000 h 10000"/>
              <a:gd name="connsiteX4" fmla="*/ 0 w 6132"/>
              <a:gd name="connsiteY4" fmla="*/ 9981 h 10000"/>
              <a:gd name="connsiteX0" fmla="*/ 0 w 10000"/>
              <a:gd name="connsiteY0" fmla="*/ 12261 h 12280"/>
              <a:gd name="connsiteX1" fmla="*/ 9541 w 10000"/>
              <a:gd name="connsiteY1" fmla="*/ 0 h 12280"/>
              <a:gd name="connsiteX2" fmla="*/ 10000 w 10000"/>
              <a:gd name="connsiteY2" fmla="*/ 5808 h 12280"/>
              <a:gd name="connsiteX3" fmla="*/ 5876 w 10000"/>
              <a:gd name="connsiteY3" fmla="*/ 12280 h 12280"/>
              <a:gd name="connsiteX4" fmla="*/ 0 w 10000"/>
              <a:gd name="connsiteY4" fmla="*/ 12261 h 12280"/>
              <a:gd name="connsiteX0" fmla="*/ 0 w 21248"/>
              <a:gd name="connsiteY0" fmla="*/ 12261 h 12280"/>
              <a:gd name="connsiteX1" fmla="*/ 9541 w 21248"/>
              <a:gd name="connsiteY1" fmla="*/ 0 h 12280"/>
              <a:gd name="connsiteX2" fmla="*/ 21248 w 21248"/>
              <a:gd name="connsiteY2" fmla="*/ 1026 h 12280"/>
              <a:gd name="connsiteX3" fmla="*/ 5876 w 21248"/>
              <a:gd name="connsiteY3" fmla="*/ 12280 h 12280"/>
              <a:gd name="connsiteX4" fmla="*/ 0 w 21248"/>
              <a:gd name="connsiteY4" fmla="*/ 12261 h 12280"/>
              <a:gd name="connsiteX0" fmla="*/ 15783 w 37031"/>
              <a:gd name="connsiteY0" fmla="*/ 11235 h 11254"/>
              <a:gd name="connsiteX1" fmla="*/ 0 w 37031"/>
              <a:gd name="connsiteY1" fmla="*/ 976 h 11254"/>
              <a:gd name="connsiteX2" fmla="*/ 37031 w 37031"/>
              <a:gd name="connsiteY2" fmla="*/ 0 h 11254"/>
              <a:gd name="connsiteX3" fmla="*/ 21659 w 37031"/>
              <a:gd name="connsiteY3" fmla="*/ 11254 h 11254"/>
              <a:gd name="connsiteX4" fmla="*/ 15783 w 37031"/>
              <a:gd name="connsiteY4" fmla="*/ 11235 h 11254"/>
              <a:gd name="connsiteX0" fmla="*/ 15783 w 21659"/>
              <a:gd name="connsiteY0" fmla="*/ 10345 h 10364"/>
              <a:gd name="connsiteX1" fmla="*/ 0 w 21659"/>
              <a:gd name="connsiteY1" fmla="*/ 86 h 10364"/>
              <a:gd name="connsiteX2" fmla="*/ 8688 w 21659"/>
              <a:gd name="connsiteY2" fmla="*/ 0 h 10364"/>
              <a:gd name="connsiteX3" fmla="*/ 21659 w 21659"/>
              <a:gd name="connsiteY3" fmla="*/ 10364 h 10364"/>
              <a:gd name="connsiteX4" fmla="*/ 15783 w 21659"/>
              <a:gd name="connsiteY4" fmla="*/ 10345 h 10364"/>
              <a:gd name="connsiteX0" fmla="*/ 15783 w 18153"/>
              <a:gd name="connsiteY0" fmla="*/ 10345 h 10345"/>
              <a:gd name="connsiteX1" fmla="*/ 0 w 18153"/>
              <a:gd name="connsiteY1" fmla="*/ 86 h 10345"/>
              <a:gd name="connsiteX2" fmla="*/ 8688 w 18153"/>
              <a:gd name="connsiteY2" fmla="*/ 0 h 10345"/>
              <a:gd name="connsiteX3" fmla="*/ 18153 w 18153"/>
              <a:gd name="connsiteY3" fmla="*/ 9641 h 10345"/>
              <a:gd name="connsiteX4" fmla="*/ 15783 w 18153"/>
              <a:gd name="connsiteY4" fmla="*/ 10345 h 10345"/>
              <a:gd name="connsiteX0" fmla="*/ 15491 w 18153"/>
              <a:gd name="connsiteY0" fmla="*/ 9622 h 9641"/>
              <a:gd name="connsiteX1" fmla="*/ 0 w 18153"/>
              <a:gd name="connsiteY1" fmla="*/ 86 h 9641"/>
              <a:gd name="connsiteX2" fmla="*/ 8688 w 18153"/>
              <a:gd name="connsiteY2" fmla="*/ 0 h 9641"/>
              <a:gd name="connsiteX3" fmla="*/ 18153 w 18153"/>
              <a:gd name="connsiteY3" fmla="*/ 9641 h 9641"/>
              <a:gd name="connsiteX4" fmla="*/ 15491 w 18153"/>
              <a:gd name="connsiteY4" fmla="*/ 9622 h 9641"/>
              <a:gd name="connsiteX0" fmla="*/ 8534 w 10000"/>
              <a:gd name="connsiteY0" fmla="*/ 9891 h 9911"/>
              <a:gd name="connsiteX1" fmla="*/ 0 w 10000"/>
              <a:gd name="connsiteY1" fmla="*/ 0 h 9911"/>
              <a:gd name="connsiteX2" fmla="*/ 3123 w 10000"/>
              <a:gd name="connsiteY2" fmla="*/ 488 h 9911"/>
              <a:gd name="connsiteX3" fmla="*/ 10000 w 10000"/>
              <a:gd name="connsiteY3" fmla="*/ 9911 h 9911"/>
              <a:gd name="connsiteX4" fmla="*/ 8534 w 10000"/>
              <a:gd name="connsiteY4" fmla="*/ 9891 h 9911"/>
              <a:gd name="connsiteX0" fmla="*/ 8534 w 10000"/>
              <a:gd name="connsiteY0" fmla="*/ 9488 h 9508"/>
              <a:gd name="connsiteX1" fmla="*/ 0 w 10000"/>
              <a:gd name="connsiteY1" fmla="*/ 90 h 9508"/>
              <a:gd name="connsiteX2" fmla="*/ 3123 w 10000"/>
              <a:gd name="connsiteY2" fmla="*/ 0 h 9508"/>
              <a:gd name="connsiteX3" fmla="*/ 10000 w 10000"/>
              <a:gd name="connsiteY3" fmla="*/ 9508 h 9508"/>
              <a:gd name="connsiteX4" fmla="*/ 8534 w 10000"/>
              <a:gd name="connsiteY4" fmla="*/ 9488 h 95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9508">
                <a:moveTo>
                  <a:pt x="8534" y="9488"/>
                </a:moveTo>
                <a:lnTo>
                  <a:pt x="0" y="90"/>
                </a:lnTo>
                <a:lnTo>
                  <a:pt x="3123" y="0"/>
                </a:lnTo>
                <a:lnTo>
                  <a:pt x="10000" y="9508"/>
                </a:lnTo>
                <a:lnTo>
                  <a:pt x="8534" y="9488"/>
                </a:lnTo>
                <a:close/>
              </a:path>
            </a:pathLst>
          </a:custGeom>
          <a:solidFill>
            <a:schemeClr val="accent3">
              <a:lumMod val="20000"/>
              <a:lumOff val="80000"/>
              <a:alpha val="14000"/>
            </a:schemeClr>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78" name="Freeform 35"/>
          <p:cNvSpPr>
            <a:spLocks/>
          </p:cNvSpPr>
          <p:nvPr/>
        </p:nvSpPr>
        <p:spPr bwMode="auto">
          <a:xfrm>
            <a:off x="6439100" y="2845423"/>
            <a:ext cx="736322" cy="2576933"/>
          </a:xfrm>
          <a:custGeom>
            <a:avLst/>
            <a:gdLst>
              <a:gd name="T0" fmla="*/ 0 w 2476"/>
              <a:gd name="T1" fmla="*/ 2588 h 3052"/>
              <a:gd name="T2" fmla="*/ 1237 w 2476"/>
              <a:gd name="T3" fmla="*/ 0 h 3052"/>
              <a:gd name="T4" fmla="*/ 2476 w 2476"/>
              <a:gd name="T5" fmla="*/ 976 h 3052"/>
              <a:gd name="T6" fmla="*/ 495 w 2476"/>
              <a:gd name="T7" fmla="*/ 3052 h 3052"/>
              <a:gd name="T8" fmla="*/ 0 w 2476"/>
              <a:gd name="T9" fmla="*/ 2588 h 3052"/>
              <a:gd name="connsiteX0" fmla="*/ 0 w 10000"/>
              <a:gd name="connsiteY0" fmla="*/ 8480 h 9065"/>
              <a:gd name="connsiteX1" fmla="*/ 4996 w 10000"/>
              <a:gd name="connsiteY1" fmla="*/ 0 h 9065"/>
              <a:gd name="connsiteX2" fmla="*/ 10000 w 10000"/>
              <a:gd name="connsiteY2" fmla="*/ 3198 h 9065"/>
              <a:gd name="connsiteX3" fmla="*/ 7471 w 10000"/>
              <a:gd name="connsiteY3" fmla="*/ 9065 h 9065"/>
              <a:gd name="connsiteX4" fmla="*/ 0 w 10000"/>
              <a:gd name="connsiteY4" fmla="*/ 8480 h 9065"/>
              <a:gd name="connsiteX0" fmla="*/ 0 w 6132"/>
              <a:gd name="connsiteY0" fmla="*/ 9981 h 10000"/>
              <a:gd name="connsiteX1" fmla="*/ 1128 w 6132"/>
              <a:gd name="connsiteY1" fmla="*/ 0 h 10000"/>
              <a:gd name="connsiteX2" fmla="*/ 6132 w 6132"/>
              <a:gd name="connsiteY2" fmla="*/ 3528 h 10000"/>
              <a:gd name="connsiteX3" fmla="*/ 3603 w 6132"/>
              <a:gd name="connsiteY3" fmla="*/ 10000 h 10000"/>
              <a:gd name="connsiteX4" fmla="*/ 0 w 6132"/>
              <a:gd name="connsiteY4" fmla="*/ 9981 h 10000"/>
              <a:gd name="connsiteX0" fmla="*/ 0 w 17195"/>
              <a:gd name="connsiteY0" fmla="*/ 9981 h 10000"/>
              <a:gd name="connsiteX1" fmla="*/ 1840 w 17195"/>
              <a:gd name="connsiteY1" fmla="*/ 0 h 10000"/>
              <a:gd name="connsiteX2" fmla="*/ 17195 w 17195"/>
              <a:gd name="connsiteY2" fmla="*/ 4195 h 10000"/>
              <a:gd name="connsiteX3" fmla="*/ 5876 w 17195"/>
              <a:gd name="connsiteY3" fmla="*/ 10000 h 10000"/>
              <a:gd name="connsiteX4" fmla="*/ 0 w 17195"/>
              <a:gd name="connsiteY4" fmla="*/ 9981 h 10000"/>
              <a:gd name="connsiteX0" fmla="*/ 0 w 17195"/>
              <a:gd name="connsiteY0" fmla="*/ 6867 h 6886"/>
              <a:gd name="connsiteX1" fmla="*/ 5083 w 17195"/>
              <a:gd name="connsiteY1" fmla="*/ 0 h 6886"/>
              <a:gd name="connsiteX2" fmla="*/ 17195 w 17195"/>
              <a:gd name="connsiteY2" fmla="*/ 1081 h 6886"/>
              <a:gd name="connsiteX3" fmla="*/ 5876 w 17195"/>
              <a:gd name="connsiteY3" fmla="*/ 6886 h 6886"/>
              <a:gd name="connsiteX4" fmla="*/ 0 w 17195"/>
              <a:gd name="connsiteY4" fmla="*/ 6867 h 6886"/>
              <a:gd name="connsiteX0" fmla="*/ 0 w 10000"/>
              <a:gd name="connsiteY0" fmla="*/ 13768 h 13796"/>
              <a:gd name="connsiteX1" fmla="*/ 2190 w 10000"/>
              <a:gd name="connsiteY1" fmla="*/ 0 h 13796"/>
              <a:gd name="connsiteX2" fmla="*/ 10000 w 10000"/>
              <a:gd name="connsiteY2" fmla="*/ 5366 h 13796"/>
              <a:gd name="connsiteX3" fmla="*/ 3417 w 10000"/>
              <a:gd name="connsiteY3" fmla="*/ 13796 h 13796"/>
              <a:gd name="connsiteX4" fmla="*/ 0 w 10000"/>
              <a:gd name="connsiteY4" fmla="*/ 13768 h 13796"/>
              <a:gd name="connsiteX0" fmla="*/ 0 w 7230"/>
              <a:gd name="connsiteY0" fmla="*/ 14136 h 14164"/>
              <a:gd name="connsiteX1" fmla="*/ 2190 w 7230"/>
              <a:gd name="connsiteY1" fmla="*/ 368 h 14164"/>
              <a:gd name="connsiteX2" fmla="*/ 7230 w 7230"/>
              <a:gd name="connsiteY2" fmla="*/ 0 h 14164"/>
              <a:gd name="connsiteX3" fmla="*/ 3417 w 7230"/>
              <a:gd name="connsiteY3" fmla="*/ 14164 h 14164"/>
              <a:gd name="connsiteX4" fmla="*/ 0 w 7230"/>
              <a:gd name="connsiteY4" fmla="*/ 14136 h 14164"/>
              <a:gd name="connsiteX0" fmla="*/ 68 w 6971"/>
              <a:gd name="connsiteY0" fmla="*/ 10322 h 10322"/>
              <a:gd name="connsiteX1" fmla="*/ 0 w 6971"/>
              <a:gd name="connsiteY1" fmla="*/ 260 h 10322"/>
              <a:gd name="connsiteX2" fmla="*/ 6971 w 6971"/>
              <a:gd name="connsiteY2" fmla="*/ 0 h 10322"/>
              <a:gd name="connsiteX3" fmla="*/ 1697 w 6971"/>
              <a:gd name="connsiteY3" fmla="*/ 10000 h 10322"/>
              <a:gd name="connsiteX4" fmla="*/ 68 w 6971"/>
              <a:gd name="connsiteY4" fmla="*/ 10322 h 10322"/>
              <a:gd name="connsiteX0" fmla="*/ 1 w 9903"/>
              <a:gd name="connsiteY0" fmla="*/ 10000 h 10000"/>
              <a:gd name="connsiteX1" fmla="*/ 1540 w 9903"/>
              <a:gd name="connsiteY1" fmla="*/ 86 h 10000"/>
              <a:gd name="connsiteX2" fmla="*/ 9903 w 9903"/>
              <a:gd name="connsiteY2" fmla="*/ 0 h 10000"/>
              <a:gd name="connsiteX3" fmla="*/ 2337 w 9903"/>
              <a:gd name="connsiteY3" fmla="*/ 9688 h 10000"/>
              <a:gd name="connsiteX4" fmla="*/ 1 w 9903"/>
              <a:gd name="connsiteY4" fmla="*/ 10000 h 10000"/>
              <a:gd name="connsiteX0" fmla="*/ 1 w 8229"/>
              <a:gd name="connsiteY0" fmla="*/ 10166 h 10166"/>
              <a:gd name="connsiteX1" fmla="*/ 1555 w 8229"/>
              <a:gd name="connsiteY1" fmla="*/ 252 h 10166"/>
              <a:gd name="connsiteX2" fmla="*/ 8229 w 8229"/>
              <a:gd name="connsiteY2" fmla="*/ 0 h 10166"/>
              <a:gd name="connsiteX3" fmla="*/ 2360 w 8229"/>
              <a:gd name="connsiteY3" fmla="*/ 9854 h 10166"/>
              <a:gd name="connsiteX4" fmla="*/ 1 w 8229"/>
              <a:gd name="connsiteY4" fmla="*/ 10166 h 10166"/>
              <a:gd name="connsiteX0" fmla="*/ 4855 w 14854"/>
              <a:gd name="connsiteY0" fmla="*/ 10000 h 10000"/>
              <a:gd name="connsiteX1" fmla="*/ 0 w 14854"/>
              <a:gd name="connsiteY1" fmla="*/ 85 h 10000"/>
              <a:gd name="connsiteX2" fmla="*/ 14854 w 14854"/>
              <a:gd name="connsiteY2" fmla="*/ 0 h 10000"/>
              <a:gd name="connsiteX3" fmla="*/ 7722 w 14854"/>
              <a:gd name="connsiteY3" fmla="*/ 9693 h 10000"/>
              <a:gd name="connsiteX4" fmla="*/ 4855 w 14854"/>
              <a:gd name="connsiteY4" fmla="*/ 10000 h 10000"/>
              <a:gd name="connsiteX0" fmla="*/ 4855 w 8971"/>
              <a:gd name="connsiteY0" fmla="*/ 10000 h 10000"/>
              <a:gd name="connsiteX1" fmla="*/ 0 w 8971"/>
              <a:gd name="connsiteY1" fmla="*/ 85 h 10000"/>
              <a:gd name="connsiteX2" fmla="*/ 8971 w 8971"/>
              <a:gd name="connsiteY2" fmla="*/ 0 h 10000"/>
              <a:gd name="connsiteX3" fmla="*/ 7722 w 8971"/>
              <a:gd name="connsiteY3" fmla="*/ 9693 h 10000"/>
              <a:gd name="connsiteX4" fmla="*/ 4855 w 8971"/>
              <a:gd name="connsiteY4" fmla="*/ 10000 h 10000"/>
              <a:gd name="connsiteX0" fmla="*/ 5572 w 10160"/>
              <a:gd name="connsiteY0" fmla="*/ 10000 h 10000"/>
              <a:gd name="connsiteX1" fmla="*/ 0 w 10160"/>
              <a:gd name="connsiteY1" fmla="*/ 31 h 10000"/>
              <a:gd name="connsiteX2" fmla="*/ 10160 w 10160"/>
              <a:gd name="connsiteY2" fmla="*/ 0 h 10000"/>
              <a:gd name="connsiteX3" fmla="*/ 8768 w 10160"/>
              <a:gd name="connsiteY3" fmla="*/ 9693 h 10000"/>
              <a:gd name="connsiteX4" fmla="*/ 5572 w 10160"/>
              <a:gd name="connsiteY4" fmla="*/ 10000 h 10000"/>
              <a:gd name="connsiteX0" fmla="*/ 5572 w 10160"/>
              <a:gd name="connsiteY0" fmla="*/ 10000 h 10000"/>
              <a:gd name="connsiteX1" fmla="*/ 0 w 10160"/>
              <a:gd name="connsiteY1" fmla="*/ 31 h 10000"/>
              <a:gd name="connsiteX2" fmla="*/ 10160 w 10160"/>
              <a:gd name="connsiteY2" fmla="*/ 0 h 10000"/>
              <a:gd name="connsiteX3" fmla="*/ 8768 w 10160"/>
              <a:gd name="connsiteY3" fmla="*/ 9693 h 10000"/>
              <a:gd name="connsiteX4" fmla="*/ 5572 w 10160"/>
              <a:gd name="connsiteY4" fmla="*/ 10000 h 10000"/>
              <a:gd name="connsiteX0" fmla="*/ 5572 w 10160"/>
              <a:gd name="connsiteY0" fmla="*/ 10000 h 10000"/>
              <a:gd name="connsiteX1" fmla="*/ 0 w 10160"/>
              <a:gd name="connsiteY1" fmla="*/ 31 h 10000"/>
              <a:gd name="connsiteX2" fmla="*/ 10160 w 10160"/>
              <a:gd name="connsiteY2" fmla="*/ 0 h 10000"/>
              <a:gd name="connsiteX3" fmla="*/ 8768 w 10160"/>
              <a:gd name="connsiteY3" fmla="*/ 9693 h 10000"/>
              <a:gd name="connsiteX4" fmla="*/ 5572 w 10160"/>
              <a:gd name="connsiteY4" fmla="*/ 1000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60" h="10000">
                <a:moveTo>
                  <a:pt x="5572" y="10000"/>
                </a:moveTo>
                <a:cubicBezTo>
                  <a:pt x="3333" y="6238"/>
                  <a:pt x="1964" y="3281"/>
                  <a:pt x="0" y="31"/>
                </a:cubicBezTo>
                <a:lnTo>
                  <a:pt x="10160" y="0"/>
                </a:lnTo>
                <a:lnTo>
                  <a:pt x="8768" y="9693"/>
                </a:lnTo>
                <a:lnTo>
                  <a:pt x="5572" y="10000"/>
                </a:lnTo>
                <a:close/>
              </a:path>
            </a:pathLst>
          </a:custGeom>
          <a:solidFill>
            <a:schemeClr val="accent2">
              <a:lumMod val="50000"/>
              <a:alpha val="14000"/>
            </a:schemeClr>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79" name="Block Arc 78"/>
          <p:cNvSpPr/>
          <p:nvPr/>
        </p:nvSpPr>
        <p:spPr bwMode="auto">
          <a:xfrm>
            <a:off x="7544469" y="1920640"/>
            <a:ext cx="2001581" cy="1427290"/>
          </a:xfrm>
          <a:prstGeom prst="blockArc">
            <a:avLst>
              <a:gd name="adj1" fmla="val 10800000"/>
              <a:gd name="adj2" fmla="val 322098"/>
              <a:gd name="adj3" fmla="val 20227"/>
            </a:avLst>
          </a:prstGeom>
          <a:solidFill>
            <a:srgbClr val="00B050">
              <a:alpha val="3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0" name="Freeform 35"/>
          <p:cNvSpPr>
            <a:spLocks/>
          </p:cNvSpPr>
          <p:nvPr/>
        </p:nvSpPr>
        <p:spPr bwMode="auto">
          <a:xfrm>
            <a:off x="6868166" y="2808118"/>
            <a:ext cx="2390288" cy="2588995"/>
          </a:xfrm>
          <a:custGeom>
            <a:avLst/>
            <a:gdLst>
              <a:gd name="T0" fmla="*/ 0 w 2476"/>
              <a:gd name="T1" fmla="*/ 2588 h 3052"/>
              <a:gd name="T2" fmla="*/ 1237 w 2476"/>
              <a:gd name="T3" fmla="*/ 0 h 3052"/>
              <a:gd name="T4" fmla="*/ 2476 w 2476"/>
              <a:gd name="T5" fmla="*/ 976 h 3052"/>
              <a:gd name="T6" fmla="*/ 495 w 2476"/>
              <a:gd name="T7" fmla="*/ 3052 h 3052"/>
              <a:gd name="T8" fmla="*/ 0 w 2476"/>
              <a:gd name="T9" fmla="*/ 2588 h 3052"/>
              <a:gd name="connsiteX0" fmla="*/ 0 w 10000"/>
              <a:gd name="connsiteY0" fmla="*/ 8480 h 9065"/>
              <a:gd name="connsiteX1" fmla="*/ 4996 w 10000"/>
              <a:gd name="connsiteY1" fmla="*/ 0 h 9065"/>
              <a:gd name="connsiteX2" fmla="*/ 10000 w 10000"/>
              <a:gd name="connsiteY2" fmla="*/ 3198 h 9065"/>
              <a:gd name="connsiteX3" fmla="*/ 7471 w 10000"/>
              <a:gd name="connsiteY3" fmla="*/ 9065 h 9065"/>
              <a:gd name="connsiteX4" fmla="*/ 0 w 10000"/>
              <a:gd name="connsiteY4" fmla="*/ 8480 h 9065"/>
              <a:gd name="connsiteX0" fmla="*/ 0 w 6132"/>
              <a:gd name="connsiteY0" fmla="*/ 9981 h 10000"/>
              <a:gd name="connsiteX1" fmla="*/ 1128 w 6132"/>
              <a:gd name="connsiteY1" fmla="*/ 0 h 10000"/>
              <a:gd name="connsiteX2" fmla="*/ 6132 w 6132"/>
              <a:gd name="connsiteY2" fmla="*/ 3528 h 10000"/>
              <a:gd name="connsiteX3" fmla="*/ 3603 w 6132"/>
              <a:gd name="connsiteY3" fmla="*/ 10000 h 10000"/>
              <a:gd name="connsiteX4" fmla="*/ 0 w 6132"/>
              <a:gd name="connsiteY4" fmla="*/ 9981 h 10000"/>
              <a:gd name="connsiteX0" fmla="*/ 0 w 10000"/>
              <a:gd name="connsiteY0" fmla="*/ 12261 h 12280"/>
              <a:gd name="connsiteX1" fmla="*/ 9541 w 10000"/>
              <a:gd name="connsiteY1" fmla="*/ 0 h 12280"/>
              <a:gd name="connsiteX2" fmla="*/ 10000 w 10000"/>
              <a:gd name="connsiteY2" fmla="*/ 5808 h 12280"/>
              <a:gd name="connsiteX3" fmla="*/ 5876 w 10000"/>
              <a:gd name="connsiteY3" fmla="*/ 12280 h 12280"/>
              <a:gd name="connsiteX4" fmla="*/ 0 w 10000"/>
              <a:gd name="connsiteY4" fmla="*/ 12261 h 12280"/>
              <a:gd name="connsiteX0" fmla="*/ 0 w 21248"/>
              <a:gd name="connsiteY0" fmla="*/ 12261 h 12280"/>
              <a:gd name="connsiteX1" fmla="*/ 9541 w 21248"/>
              <a:gd name="connsiteY1" fmla="*/ 0 h 12280"/>
              <a:gd name="connsiteX2" fmla="*/ 21248 w 21248"/>
              <a:gd name="connsiteY2" fmla="*/ 1026 h 12280"/>
              <a:gd name="connsiteX3" fmla="*/ 5876 w 21248"/>
              <a:gd name="connsiteY3" fmla="*/ 12280 h 12280"/>
              <a:gd name="connsiteX4" fmla="*/ 0 w 21248"/>
              <a:gd name="connsiteY4" fmla="*/ 12261 h 12280"/>
              <a:gd name="connsiteX0" fmla="*/ 15783 w 37031"/>
              <a:gd name="connsiteY0" fmla="*/ 11235 h 11254"/>
              <a:gd name="connsiteX1" fmla="*/ 0 w 37031"/>
              <a:gd name="connsiteY1" fmla="*/ 976 h 11254"/>
              <a:gd name="connsiteX2" fmla="*/ 37031 w 37031"/>
              <a:gd name="connsiteY2" fmla="*/ 0 h 11254"/>
              <a:gd name="connsiteX3" fmla="*/ 21659 w 37031"/>
              <a:gd name="connsiteY3" fmla="*/ 11254 h 11254"/>
              <a:gd name="connsiteX4" fmla="*/ 15783 w 37031"/>
              <a:gd name="connsiteY4" fmla="*/ 11235 h 11254"/>
              <a:gd name="connsiteX0" fmla="*/ 15783 w 21659"/>
              <a:gd name="connsiteY0" fmla="*/ 10345 h 10364"/>
              <a:gd name="connsiteX1" fmla="*/ 0 w 21659"/>
              <a:gd name="connsiteY1" fmla="*/ 86 h 10364"/>
              <a:gd name="connsiteX2" fmla="*/ 8688 w 21659"/>
              <a:gd name="connsiteY2" fmla="*/ 0 h 10364"/>
              <a:gd name="connsiteX3" fmla="*/ 21659 w 21659"/>
              <a:gd name="connsiteY3" fmla="*/ 10364 h 10364"/>
              <a:gd name="connsiteX4" fmla="*/ 15783 w 21659"/>
              <a:gd name="connsiteY4" fmla="*/ 10345 h 10364"/>
              <a:gd name="connsiteX0" fmla="*/ 15783 w 21659"/>
              <a:gd name="connsiteY0" fmla="*/ 10845 h 10864"/>
              <a:gd name="connsiteX1" fmla="*/ 0 w 21659"/>
              <a:gd name="connsiteY1" fmla="*/ 586 h 10864"/>
              <a:gd name="connsiteX2" fmla="*/ 5084 w 21659"/>
              <a:gd name="connsiteY2" fmla="*/ 0 h 10864"/>
              <a:gd name="connsiteX3" fmla="*/ 21659 w 21659"/>
              <a:gd name="connsiteY3" fmla="*/ 10864 h 10864"/>
              <a:gd name="connsiteX4" fmla="*/ 15783 w 21659"/>
              <a:gd name="connsiteY4" fmla="*/ 10845 h 10864"/>
              <a:gd name="connsiteX0" fmla="*/ 15783 w 17568"/>
              <a:gd name="connsiteY0" fmla="*/ 10845 h 10864"/>
              <a:gd name="connsiteX1" fmla="*/ 0 w 17568"/>
              <a:gd name="connsiteY1" fmla="*/ 586 h 10864"/>
              <a:gd name="connsiteX2" fmla="*/ 5084 w 17568"/>
              <a:gd name="connsiteY2" fmla="*/ 0 h 10864"/>
              <a:gd name="connsiteX3" fmla="*/ 17568 w 17568"/>
              <a:gd name="connsiteY3" fmla="*/ 10864 h 10864"/>
              <a:gd name="connsiteX4" fmla="*/ 15783 w 17568"/>
              <a:gd name="connsiteY4" fmla="*/ 10845 h 108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68" h="10864">
                <a:moveTo>
                  <a:pt x="15783" y="10845"/>
                </a:moveTo>
                <a:lnTo>
                  <a:pt x="0" y="586"/>
                </a:lnTo>
                <a:lnTo>
                  <a:pt x="5084" y="0"/>
                </a:lnTo>
                <a:lnTo>
                  <a:pt x="17568" y="10864"/>
                </a:lnTo>
                <a:lnTo>
                  <a:pt x="15783" y="10845"/>
                </a:lnTo>
                <a:close/>
              </a:path>
            </a:pathLst>
          </a:custGeom>
          <a:solidFill>
            <a:schemeClr val="accent6">
              <a:alpha val="14000"/>
            </a:schemeClr>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nvGrpSpPr>
          <p:cNvPr id="81" name="Group 80"/>
          <p:cNvGrpSpPr/>
          <p:nvPr/>
        </p:nvGrpSpPr>
        <p:grpSpPr>
          <a:xfrm>
            <a:off x="6128941" y="2188957"/>
            <a:ext cx="2099080" cy="4346518"/>
            <a:chOff x="9906672" y="2139392"/>
            <a:chExt cx="2278409" cy="4717851"/>
          </a:xfrm>
        </p:grpSpPr>
        <p:sp>
          <p:nvSpPr>
            <p:cNvPr id="82" name="Rectangle 41"/>
            <p:cNvSpPr>
              <a:spLocks noChangeArrowheads="1"/>
            </p:cNvSpPr>
            <p:nvPr/>
          </p:nvSpPr>
          <p:spPr bwMode="auto">
            <a:xfrm>
              <a:off x="11761929" y="6351708"/>
              <a:ext cx="423152" cy="50553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nvGrpSpPr>
            <p:cNvPr id="83" name="Group 82"/>
            <p:cNvGrpSpPr/>
            <p:nvPr/>
          </p:nvGrpSpPr>
          <p:grpSpPr>
            <a:xfrm>
              <a:off x="9906672" y="2139392"/>
              <a:ext cx="1545336" cy="733405"/>
              <a:chOff x="8995904" y="1369064"/>
              <a:chExt cx="2167054" cy="1028469"/>
            </a:xfrm>
          </p:grpSpPr>
          <p:sp>
            <p:nvSpPr>
              <p:cNvPr id="107" name="Freeform 5"/>
              <p:cNvSpPr>
                <a:spLocks/>
              </p:cNvSpPr>
              <p:nvPr/>
            </p:nvSpPr>
            <p:spPr bwMode="auto">
              <a:xfrm>
                <a:off x="9923120" y="1583889"/>
                <a:ext cx="1239838" cy="813644"/>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3 h 690"/>
                  <a:gd name="T16" fmla="*/ 851 w 1054"/>
                  <a:gd name="T17" fmla="*/ 690 h 690"/>
                  <a:gd name="T18" fmla="*/ 825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5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6"/>
                      <a:pt x="948" y="215"/>
                      <a:pt x="950" y="272"/>
                    </a:cubicBezTo>
                    <a:cubicBezTo>
                      <a:pt x="1012" y="312"/>
                      <a:pt x="1054" y="384"/>
                      <a:pt x="1054" y="463"/>
                    </a:cubicBezTo>
                    <a:cubicBezTo>
                      <a:pt x="1054" y="580"/>
                      <a:pt x="965" y="676"/>
                      <a:pt x="851" y="690"/>
                    </a:cubicBezTo>
                    <a:cubicBezTo>
                      <a:pt x="843" y="690"/>
                      <a:pt x="833" y="690"/>
                      <a:pt x="825" y="690"/>
                    </a:cubicBezTo>
                    <a:cubicBezTo>
                      <a:pt x="818" y="690"/>
                      <a:pt x="810" y="690"/>
                      <a:pt x="802" y="690"/>
                    </a:cubicBezTo>
                    <a:cubicBezTo>
                      <a:pt x="696" y="690"/>
                      <a:pt x="446" y="690"/>
                      <a:pt x="327" y="690"/>
                    </a:cubicBezTo>
                    <a:cubicBezTo>
                      <a:pt x="324" y="690"/>
                      <a:pt x="320" y="690"/>
                      <a:pt x="318" y="690"/>
                    </a:cubicBezTo>
                    <a:cubicBezTo>
                      <a:pt x="306" y="690"/>
                      <a:pt x="306" y="690"/>
                      <a:pt x="306" y="690"/>
                    </a:cubicBezTo>
                    <a:cubicBezTo>
                      <a:pt x="300" y="690"/>
                      <a:pt x="283" y="690"/>
                      <a:pt x="271" y="690"/>
                    </a:cubicBezTo>
                    <a:cubicBezTo>
                      <a:pt x="195" y="690"/>
                      <a:pt x="195" y="690"/>
                      <a:pt x="195" y="690"/>
                    </a:cubicBezTo>
                    <a:cubicBezTo>
                      <a:pt x="87" y="688"/>
                      <a:pt x="0" y="601"/>
                      <a:pt x="0" y="495"/>
                    </a:cubicBezTo>
                    <a:cubicBezTo>
                      <a:pt x="0" y="397"/>
                      <a:pt x="73" y="316"/>
                      <a:pt x="168" y="303"/>
                    </a:cubicBez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08" name="Freeform 5"/>
              <p:cNvSpPr>
                <a:spLocks/>
              </p:cNvSpPr>
              <p:nvPr/>
            </p:nvSpPr>
            <p:spPr bwMode="auto">
              <a:xfrm>
                <a:off x="8995904" y="1369064"/>
                <a:ext cx="895827" cy="587887"/>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3 h 690"/>
                  <a:gd name="T16" fmla="*/ 851 w 1054"/>
                  <a:gd name="T17" fmla="*/ 690 h 690"/>
                  <a:gd name="T18" fmla="*/ 825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5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6"/>
                      <a:pt x="948" y="215"/>
                      <a:pt x="950" y="272"/>
                    </a:cubicBezTo>
                    <a:cubicBezTo>
                      <a:pt x="1012" y="312"/>
                      <a:pt x="1054" y="384"/>
                      <a:pt x="1054" y="463"/>
                    </a:cubicBezTo>
                    <a:cubicBezTo>
                      <a:pt x="1054" y="580"/>
                      <a:pt x="965" y="676"/>
                      <a:pt x="851" y="690"/>
                    </a:cubicBezTo>
                    <a:cubicBezTo>
                      <a:pt x="843" y="690"/>
                      <a:pt x="833" y="690"/>
                      <a:pt x="825" y="690"/>
                    </a:cubicBezTo>
                    <a:cubicBezTo>
                      <a:pt x="818" y="690"/>
                      <a:pt x="810" y="690"/>
                      <a:pt x="802" y="690"/>
                    </a:cubicBezTo>
                    <a:cubicBezTo>
                      <a:pt x="696" y="690"/>
                      <a:pt x="446" y="690"/>
                      <a:pt x="327" y="690"/>
                    </a:cubicBezTo>
                    <a:cubicBezTo>
                      <a:pt x="324" y="690"/>
                      <a:pt x="320" y="690"/>
                      <a:pt x="318" y="690"/>
                    </a:cubicBezTo>
                    <a:cubicBezTo>
                      <a:pt x="306" y="690"/>
                      <a:pt x="306" y="690"/>
                      <a:pt x="306" y="690"/>
                    </a:cubicBezTo>
                    <a:cubicBezTo>
                      <a:pt x="300" y="690"/>
                      <a:pt x="283" y="690"/>
                      <a:pt x="271" y="690"/>
                    </a:cubicBezTo>
                    <a:cubicBezTo>
                      <a:pt x="195" y="690"/>
                      <a:pt x="195" y="690"/>
                      <a:pt x="195" y="690"/>
                    </a:cubicBezTo>
                    <a:cubicBezTo>
                      <a:pt x="87" y="688"/>
                      <a:pt x="0" y="601"/>
                      <a:pt x="0" y="495"/>
                    </a:cubicBezTo>
                    <a:cubicBezTo>
                      <a:pt x="0" y="397"/>
                      <a:pt x="73" y="316"/>
                      <a:pt x="168" y="30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grpSp>
          <p:nvGrpSpPr>
            <p:cNvPr id="84" name="Group 83"/>
            <p:cNvGrpSpPr/>
            <p:nvPr/>
          </p:nvGrpSpPr>
          <p:grpSpPr>
            <a:xfrm>
              <a:off x="10172919" y="5010918"/>
              <a:ext cx="1703491" cy="1836482"/>
              <a:chOff x="9515995" y="5047173"/>
              <a:chExt cx="1703491" cy="1836482"/>
            </a:xfrm>
          </p:grpSpPr>
          <p:sp>
            <p:nvSpPr>
              <p:cNvPr id="85" name="Rectangle 41"/>
              <p:cNvSpPr>
                <a:spLocks noChangeArrowheads="1"/>
              </p:cNvSpPr>
              <p:nvPr/>
            </p:nvSpPr>
            <p:spPr bwMode="auto">
              <a:xfrm>
                <a:off x="9515995" y="5990198"/>
                <a:ext cx="423152" cy="89345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86" name="Rectangle 44"/>
              <p:cNvSpPr>
                <a:spLocks noChangeArrowheads="1"/>
              </p:cNvSpPr>
              <p:nvPr/>
            </p:nvSpPr>
            <p:spPr bwMode="auto">
              <a:xfrm>
                <a:off x="9662284" y="5719381"/>
                <a:ext cx="1484661" cy="1164274"/>
              </a:xfrm>
              <a:prstGeom prst="rect">
                <a:avLst/>
              </a:prstGeom>
              <a:solidFill>
                <a:schemeClr val="accent3">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87" name="Rectangle 45"/>
              <p:cNvSpPr>
                <a:spLocks noChangeArrowheads="1"/>
              </p:cNvSpPr>
              <p:nvPr/>
            </p:nvSpPr>
            <p:spPr bwMode="auto">
              <a:xfrm>
                <a:off x="9809783" y="6652734"/>
                <a:ext cx="1198126" cy="192232"/>
              </a:xfrm>
              <a:prstGeom prst="rect">
                <a:avLst/>
              </a:prstGeom>
              <a:solidFill>
                <a:schemeClr val="accent3">
                  <a:lumMod val="60000"/>
                  <a:lumOff val="4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88" name="Rectangle 46"/>
              <p:cNvSpPr>
                <a:spLocks noChangeArrowheads="1"/>
              </p:cNvSpPr>
              <p:nvPr/>
            </p:nvSpPr>
            <p:spPr bwMode="auto">
              <a:xfrm>
                <a:off x="9809783" y="5982944"/>
                <a:ext cx="1198126" cy="193441"/>
              </a:xfrm>
              <a:prstGeom prst="rect">
                <a:avLst/>
              </a:prstGeom>
              <a:solidFill>
                <a:schemeClr val="accent3">
                  <a:lumMod val="60000"/>
                  <a:lumOff val="4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89" name="Rectangle 47"/>
              <p:cNvSpPr>
                <a:spLocks noChangeArrowheads="1"/>
              </p:cNvSpPr>
              <p:nvPr/>
            </p:nvSpPr>
            <p:spPr bwMode="auto">
              <a:xfrm>
                <a:off x="9809783" y="6319048"/>
                <a:ext cx="1198126" cy="193441"/>
              </a:xfrm>
              <a:prstGeom prst="rect">
                <a:avLst/>
              </a:prstGeom>
              <a:solidFill>
                <a:schemeClr val="accent3">
                  <a:lumMod val="60000"/>
                  <a:lumOff val="4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nvGrpSpPr>
              <p:cNvPr id="90" name="Group 89"/>
              <p:cNvGrpSpPr/>
              <p:nvPr/>
            </p:nvGrpSpPr>
            <p:grpSpPr>
              <a:xfrm>
                <a:off x="9881115" y="5047173"/>
                <a:ext cx="1188453" cy="643192"/>
                <a:chOff x="9881115" y="5047173"/>
                <a:chExt cx="1188453" cy="643192"/>
              </a:xfrm>
            </p:grpSpPr>
            <p:sp>
              <p:nvSpPr>
                <p:cNvPr id="92" name="Freeform 38"/>
                <p:cNvSpPr>
                  <a:spLocks/>
                </p:cNvSpPr>
                <p:nvPr/>
              </p:nvSpPr>
              <p:spPr bwMode="auto">
                <a:xfrm>
                  <a:off x="10284923" y="5170492"/>
                  <a:ext cx="302252" cy="519873"/>
                </a:xfrm>
                <a:custGeom>
                  <a:avLst/>
                  <a:gdLst>
                    <a:gd name="T0" fmla="*/ 93 w 93"/>
                    <a:gd name="T1" fmla="*/ 153 h 159"/>
                    <a:gd name="T2" fmla="*/ 87 w 93"/>
                    <a:gd name="T3" fmla="*/ 159 h 159"/>
                    <a:gd name="T4" fmla="*/ 6 w 93"/>
                    <a:gd name="T5" fmla="*/ 159 h 159"/>
                    <a:gd name="T6" fmla="*/ 0 w 93"/>
                    <a:gd name="T7" fmla="*/ 153 h 159"/>
                    <a:gd name="T8" fmla="*/ 0 w 93"/>
                    <a:gd name="T9" fmla="*/ 7 h 159"/>
                    <a:gd name="T10" fmla="*/ 6 w 93"/>
                    <a:gd name="T11" fmla="*/ 0 h 159"/>
                    <a:gd name="T12" fmla="*/ 87 w 93"/>
                    <a:gd name="T13" fmla="*/ 0 h 159"/>
                    <a:gd name="T14" fmla="*/ 93 w 93"/>
                    <a:gd name="T15" fmla="*/ 7 h 159"/>
                    <a:gd name="T16" fmla="*/ 93 w 93"/>
                    <a:gd name="T17" fmla="*/ 153 h 159"/>
                    <a:gd name="T18" fmla="*/ 93 w 93"/>
                    <a:gd name="T19" fmla="*/ 153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 h="159">
                      <a:moveTo>
                        <a:pt x="93" y="153"/>
                      </a:moveTo>
                      <a:cubicBezTo>
                        <a:pt x="93" y="156"/>
                        <a:pt x="90" y="159"/>
                        <a:pt x="87" y="159"/>
                      </a:cubicBezTo>
                      <a:cubicBezTo>
                        <a:pt x="6" y="159"/>
                        <a:pt x="6" y="159"/>
                        <a:pt x="6" y="159"/>
                      </a:cubicBezTo>
                      <a:cubicBezTo>
                        <a:pt x="3" y="159"/>
                        <a:pt x="0" y="156"/>
                        <a:pt x="0" y="153"/>
                      </a:cubicBezTo>
                      <a:cubicBezTo>
                        <a:pt x="0" y="7"/>
                        <a:pt x="0" y="7"/>
                        <a:pt x="0" y="7"/>
                      </a:cubicBezTo>
                      <a:cubicBezTo>
                        <a:pt x="0" y="3"/>
                        <a:pt x="3" y="0"/>
                        <a:pt x="6" y="0"/>
                      </a:cubicBezTo>
                      <a:cubicBezTo>
                        <a:pt x="87" y="0"/>
                        <a:pt x="87" y="0"/>
                        <a:pt x="87" y="0"/>
                      </a:cubicBezTo>
                      <a:cubicBezTo>
                        <a:pt x="90" y="0"/>
                        <a:pt x="93" y="3"/>
                        <a:pt x="93" y="7"/>
                      </a:cubicBezTo>
                      <a:cubicBezTo>
                        <a:pt x="93" y="153"/>
                        <a:pt x="93" y="153"/>
                        <a:pt x="93" y="153"/>
                      </a:cubicBezTo>
                      <a:cubicBezTo>
                        <a:pt x="93" y="153"/>
                        <a:pt x="93" y="153"/>
                        <a:pt x="93" y="153"/>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93" name="Freeform 39"/>
                <p:cNvSpPr>
                  <a:spLocks/>
                </p:cNvSpPr>
                <p:nvPr/>
              </p:nvSpPr>
              <p:spPr bwMode="auto">
                <a:xfrm>
                  <a:off x="10313939" y="5203135"/>
                  <a:ext cx="244219" cy="405018"/>
                </a:xfrm>
                <a:custGeom>
                  <a:avLst/>
                  <a:gdLst>
                    <a:gd name="T0" fmla="*/ 0 w 202"/>
                    <a:gd name="T1" fmla="*/ 0 h 335"/>
                    <a:gd name="T2" fmla="*/ 202 w 202"/>
                    <a:gd name="T3" fmla="*/ 0 h 335"/>
                    <a:gd name="T4" fmla="*/ 202 w 202"/>
                    <a:gd name="T5" fmla="*/ 335 h 335"/>
                    <a:gd name="T6" fmla="*/ 0 w 202"/>
                    <a:gd name="T7" fmla="*/ 335 h 335"/>
                    <a:gd name="T8" fmla="*/ 0 w 202"/>
                    <a:gd name="T9" fmla="*/ 0 h 335"/>
                    <a:gd name="T10" fmla="*/ 0 w 202"/>
                    <a:gd name="T11" fmla="*/ 0 h 335"/>
                  </a:gdLst>
                  <a:ahLst/>
                  <a:cxnLst>
                    <a:cxn ang="0">
                      <a:pos x="T0" y="T1"/>
                    </a:cxn>
                    <a:cxn ang="0">
                      <a:pos x="T2" y="T3"/>
                    </a:cxn>
                    <a:cxn ang="0">
                      <a:pos x="T4" y="T5"/>
                    </a:cxn>
                    <a:cxn ang="0">
                      <a:pos x="T6" y="T7"/>
                    </a:cxn>
                    <a:cxn ang="0">
                      <a:pos x="T8" y="T9"/>
                    </a:cxn>
                    <a:cxn ang="0">
                      <a:pos x="T10" y="T11"/>
                    </a:cxn>
                  </a:cxnLst>
                  <a:rect l="0" t="0" r="r" b="b"/>
                  <a:pathLst>
                    <a:path w="202" h="335">
                      <a:moveTo>
                        <a:pt x="0" y="0"/>
                      </a:moveTo>
                      <a:lnTo>
                        <a:pt x="202" y="0"/>
                      </a:lnTo>
                      <a:lnTo>
                        <a:pt x="202" y="335"/>
                      </a:lnTo>
                      <a:lnTo>
                        <a:pt x="0" y="335"/>
                      </a:lnTo>
                      <a:lnTo>
                        <a:pt x="0" y="0"/>
                      </a:ln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94" name="Rectangle 48"/>
                <p:cNvSpPr>
                  <a:spLocks noChangeArrowheads="1"/>
                </p:cNvSpPr>
                <p:nvPr/>
              </p:nvSpPr>
              <p:spPr bwMode="auto">
                <a:xfrm>
                  <a:off x="10648834" y="5047173"/>
                  <a:ext cx="420734" cy="643192"/>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95" name="Freeform 49"/>
                <p:cNvSpPr>
                  <a:spLocks/>
                </p:cNvSpPr>
                <p:nvPr/>
              </p:nvSpPr>
              <p:spPr bwMode="auto">
                <a:xfrm>
                  <a:off x="10691150" y="5116087"/>
                  <a:ext cx="332477" cy="5803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96" name="Freeform 50"/>
                <p:cNvSpPr>
                  <a:spLocks/>
                </p:cNvSpPr>
                <p:nvPr/>
              </p:nvSpPr>
              <p:spPr bwMode="auto">
                <a:xfrm>
                  <a:off x="10691150" y="5220061"/>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97" name="Freeform 51"/>
                <p:cNvSpPr>
                  <a:spLocks/>
                </p:cNvSpPr>
                <p:nvPr/>
              </p:nvSpPr>
              <p:spPr bwMode="auto">
                <a:xfrm>
                  <a:off x="10691150" y="5324036"/>
                  <a:ext cx="332477" cy="55614"/>
                </a:xfrm>
                <a:custGeom>
                  <a:avLst/>
                  <a:gdLst>
                    <a:gd name="T0" fmla="*/ 9 w 102"/>
                    <a:gd name="T1" fmla="*/ 0 h 17"/>
                    <a:gd name="T2" fmla="*/ 0 w 102"/>
                    <a:gd name="T3" fmla="*/ 8 h 17"/>
                    <a:gd name="T4" fmla="*/ 0 w 102"/>
                    <a:gd name="T5" fmla="*/ 9 h 17"/>
                    <a:gd name="T6" fmla="*/ 9 w 102"/>
                    <a:gd name="T7" fmla="*/ 17 h 17"/>
                    <a:gd name="T8" fmla="*/ 94 w 102"/>
                    <a:gd name="T9" fmla="*/ 17 h 17"/>
                    <a:gd name="T10" fmla="*/ 102 w 102"/>
                    <a:gd name="T11" fmla="*/ 9 h 17"/>
                    <a:gd name="T12" fmla="*/ 102 w 102"/>
                    <a:gd name="T13" fmla="*/ 8 h 17"/>
                    <a:gd name="T14" fmla="*/ 94 w 102"/>
                    <a:gd name="T15" fmla="*/ 0 h 17"/>
                    <a:gd name="T16" fmla="*/ 55 w 102"/>
                    <a:gd name="T17" fmla="*/ 0 h 17"/>
                    <a:gd name="T18" fmla="*/ 9 w 102"/>
                    <a:gd name="T19"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7">
                      <a:moveTo>
                        <a:pt x="9" y="0"/>
                      </a:moveTo>
                      <a:cubicBezTo>
                        <a:pt x="9" y="0"/>
                        <a:pt x="0" y="0"/>
                        <a:pt x="0" y="8"/>
                      </a:cubicBezTo>
                      <a:cubicBezTo>
                        <a:pt x="0" y="9"/>
                        <a:pt x="0" y="9"/>
                        <a:pt x="0" y="9"/>
                      </a:cubicBezTo>
                      <a:cubicBezTo>
                        <a:pt x="0" y="9"/>
                        <a:pt x="0" y="17"/>
                        <a:pt x="9" y="17"/>
                      </a:cubicBezTo>
                      <a:cubicBezTo>
                        <a:pt x="94" y="17"/>
                        <a:pt x="94" y="17"/>
                        <a:pt x="94" y="17"/>
                      </a:cubicBezTo>
                      <a:cubicBezTo>
                        <a:pt x="94" y="17"/>
                        <a:pt x="102" y="17"/>
                        <a:pt x="102" y="9"/>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98" name="Freeform 52"/>
                <p:cNvSpPr>
                  <a:spLocks/>
                </p:cNvSpPr>
                <p:nvPr/>
              </p:nvSpPr>
              <p:spPr bwMode="auto">
                <a:xfrm>
                  <a:off x="10691150" y="5425593"/>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99" name="Freeform 53"/>
                <p:cNvSpPr>
                  <a:spLocks/>
                </p:cNvSpPr>
                <p:nvPr/>
              </p:nvSpPr>
              <p:spPr bwMode="auto">
                <a:xfrm>
                  <a:off x="10691150" y="5529567"/>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00" name="Oval 54"/>
                <p:cNvSpPr>
                  <a:spLocks noChangeArrowheads="1"/>
                </p:cNvSpPr>
                <p:nvPr/>
              </p:nvSpPr>
              <p:spPr bwMode="auto">
                <a:xfrm>
                  <a:off x="10961967" y="5128177"/>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01" name="Oval 55"/>
                <p:cNvSpPr>
                  <a:spLocks noChangeArrowheads="1"/>
                </p:cNvSpPr>
                <p:nvPr/>
              </p:nvSpPr>
              <p:spPr bwMode="auto">
                <a:xfrm>
                  <a:off x="10961967" y="5233360"/>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02" name="Oval 56"/>
                <p:cNvSpPr>
                  <a:spLocks noChangeArrowheads="1"/>
                </p:cNvSpPr>
                <p:nvPr/>
              </p:nvSpPr>
              <p:spPr bwMode="auto">
                <a:xfrm>
                  <a:off x="10961967" y="5333708"/>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03" name="Oval 57"/>
                <p:cNvSpPr>
                  <a:spLocks noChangeArrowheads="1"/>
                </p:cNvSpPr>
                <p:nvPr/>
              </p:nvSpPr>
              <p:spPr bwMode="auto">
                <a:xfrm>
                  <a:off x="10961967" y="5438891"/>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04" name="Oval 58"/>
                <p:cNvSpPr>
                  <a:spLocks noChangeArrowheads="1"/>
                </p:cNvSpPr>
                <p:nvPr/>
              </p:nvSpPr>
              <p:spPr bwMode="auto">
                <a:xfrm>
                  <a:off x="10961967" y="5542866"/>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05" name="Freeform 63"/>
                <p:cNvSpPr>
                  <a:spLocks/>
                </p:cNvSpPr>
                <p:nvPr/>
              </p:nvSpPr>
              <p:spPr bwMode="auto">
                <a:xfrm>
                  <a:off x="9967502" y="5373605"/>
                  <a:ext cx="419525" cy="263564"/>
                </a:xfrm>
                <a:custGeom>
                  <a:avLst/>
                  <a:gdLst>
                    <a:gd name="T0" fmla="*/ 0 w 347"/>
                    <a:gd name="T1" fmla="*/ 0 h 218"/>
                    <a:gd name="T2" fmla="*/ 347 w 347"/>
                    <a:gd name="T3" fmla="*/ 0 h 218"/>
                    <a:gd name="T4" fmla="*/ 347 w 347"/>
                    <a:gd name="T5" fmla="*/ 218 h 218"/>
                    <a:gd name="T6" fmla="*/ 0 w 347"/>
                    <a:gd name="T7" fmla="*/ 218 h 218"/>
                    <a:gd name="T8" fmla="*/ 0 w 347"/>
                    <a:gd name="T9" fmla="*/ 0 h 218"/>
                    <a:gd name="T10" fmla="*/ 0 w 347"/>
                    <a:gd name="T11" fmla="*/ 0 h 218"/>
                  </a:gdLst>
                  <a:ahLst/>
                  <a:cxnLst>
                    <a:cxn ang="0">
                      <a:pos x="T0" y="T1"/>
                    </a:cxn>
                    <a:cxn ang="0">
                      <a:pos x="T2" y="T3"/>
                    </a:cxn>
                    <a:cxn ang="0">
                      <a:pos x="T4" y="T5"/>
                    </a:cxn>
                    <a:cxn ang="0">
                      <a:pos x="T6" y="T7"/>
                    </a:cxn>
                    <a:cxn ang="0">
                      <a:pos x="T8" y="T9"/>
                    </a:cxn>
                    <a:cxn ang="0">
                      <a:pos x="T10" y="T11"/>
                    </a:cxn>
                  </a:cxnLst>
                  <a:rect l="0" t="0" r="r" b="b"/>
                  <a:pathLst>
                    <a:path w="347" h="218">
                      <a:moveTo>
                        <a:pt x="0" y="0"/>
                      </a:moveTo>
                      <a:lnTo>
                        <a:pt x="347" y="0"/>
                      </a:lnTo>
                      <a:lnTo>
                        <a:pt x="347" y="218"/>
                      </a:lnTo>
                      <a:lnTo>
                        <a:pt x="0" y="218"/>
                      </a:lnTo>
                      <a:lnTo>
                        <a:pt x="0" y="0"/>
                      </a:lnTo>
                      <a:lnTo>
                        <a:pt x="0"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06" name="Freeform 64"/>
                <p:cNvSpPr>
                  <a:spLocks noEditPoints="1"/>
                </p:cNvSpPr>
                <p:nvPr/>
              </p:nvSpPr>
              <p:spPr bwMode="auto">
                <a:xfrm>
                  <a:off x="9881115" y="5360306"/>
                  <a:ext cx="615384" cy="330059"/>
                </a:xfrm>
                <a:custGeom>
                  <a:avLst/>
                  <a:gdLst>
                    <a:gd name="T0" fmla="*/ 160 w 189"/>
                    <a:gd name="T1" fmla="*/ 90 h 101"/>
                    <a:gd name="T2" fmla="*/ 165 w 189"/>
                    <a:gd name="T3" fmla="*/ 85 h 101"/>
                    <a:gd name="T4" fmla="*/ 165 w 189"/>
                    <a:gd name="T5" fmla="*/ 4 h 101"/>
                    <a:gd name="T6" fmla="*/ 160 w 189"/>
                    <a:gd name="T7" fmla="*/ 0 h 101"/>
                    <a:gd name="T8" fmla="*/ 29 w 189"/>
                    <a:gd name="T9" fmla="*/ 0 h 101"/>
                    <a:gd name="T10" fmla="*/ 24 w 189"/>
                    <a:gd name="T11" fmla="*/ 4 h 101"/>
                    <a:gd name="T12" fmla="*/ 24 w 189"/>
                    <a:gd name="T13" fmla="*/ 85 h 101"/>
                    <a:gd name="T14" fmla="*/ 29 w 189"/>
                    <a:gd name="T15" fmla="*/ 90 h 101"/>
                    <a:gd name="T16" fmla="*/ 0 w 189"/>
                    <a:gd name="T17" fmla="*/ 90 h 101"/>
                    <a:gd name="T18" fmla="*/ 0 w 189"/>
                    <a:gd name="T19" fmla="*/ 93 h 101"/>
                    <a:gd name="T20" fmla="*/ 0 w 189"/>
                    <a:gd name="T21" fmla="*/ 97 h 101"/>
                    <a:gd name="T22" fmla="*/ 0 w 189"/>
                    <a:gd name="T23" fmla="*/ 97 h 101"/>
                    <a:gd name="T24" fmla="*/ 0 w 189"/>
                    <a:gd name="T25" fmla="*/ 97 h 101"/>
                    <a:gd name="T26" fmla="*/ 0 w 189"/>
                    <a:gd name="T27" fmla="*/ 98 h 101"/>
                    <a:gd name="T28" fmla="*/ 0 w 189"/>
                    <a:gd name="T29" fmla="*/ 98 h 101"/>
                    <a:gd name="T30" fmla="*/ 4 w 189"/>
                    <a:gd name="T31" fmla="*/ 101 h 101"/>
                    <a:gd name="T32" fmla="*/ 185 w 189"/>
                    <a:gd name="T33" fmla="*/ 101 h 101"/>
                    <a:gd name="T34" fmla="*/ 189 w 189"/>
                    <a:gd name="T35" fmla="*/ 98 h 101"/>
                    <a:gd name="T36" fmla="*/ 189 w 189"/>
                    <a:gd name="T37" fmla="*/ 98 h 101"/>
                    <a:gd name="T38" fmla="*/ 189 w 189"/>
                    <a:gd name="T39" fmla="*/ 93 h 101"/>
                    <a:gd name="T40" fmla="*/ 189 w 189"/>
                    <a:gd name="T41" fmla="*/ 90 h 101"/>
                    <a:gd name="T42" fmla="*/ 160 w 189"/>
                    <a:gd name="T43" fmla="*/ 90 h 101"/>
                    <a:gd name="T44" fmla="*/ 30 w 189"/>
                    <a:gd name="T45" fmla="*/ 5 h 101"/>
                    <a:gd name="T46" fmla="*/ 159 w 189"/>
                    <a:gd name="T47" fmla="*/ 5 h 101"/>
                    <a:gd name="T48" fmla="*/ 159 w 189"/>
                    <a:gd name="T49" fmla="*/ 84 h 101"/>
                    <a:gd name="T50" fmla="*/ 30 w 189"/>
                    <a:gd name="T51" fmla="*/ 84 h 101"/>
                    <a:gd name="T52" fmla="*/ 30 w 189"/>
                    <a:gd name="T53" fmla="*/ 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89" h="101">
                      <a:moveTo>
                        <a:pt x="160" y="90"/>
                      </a:moveTo>
                      <a:cubicBezTo>
                        <a:pt x="163" y="90"/>
                        <a:pt x="165" y="88"/>
                        <a:pt x="165" y="85"/>
                      </a:cubicBezTo>
                      <a:cubicBezTo>
                        <a:pt x="165" y="4"/>
                        <a:pt x="165" y="4"/>
                        <a:pt x="165" y="4"/>
                      </a:cubicBezTo>
                      <a:cubicBezTo>
                        <a:pt x="165" y="1"/>
                        <a:pt x="163" y="0"/>
                        <a:pt x="160" y="0"/>
                      </a:cubicBezTo>
                      <a:cubicBezTo>
                        <a:pt x="29" y="0"/>
                        <a:pt x="29" y="0"/>
                        <a:pt x="29" y="0"/>
                      </a:cubicBezTo>
                      <a:cubicBezTo>
                        <a:pt x="26" y="0"/>
                        <a:pt x="24" y="1"/>
                        <a:pt x="24" y="4"/>
                      </a:cubicBezTo>
                      <a:cubicBezTo>
                        <a:pt x="24" y="85"/>
                        <a:pt x="24" y="85"/>
                        <a:pt x="24" y="85"/>
                      </a:cubicBezTo>
                      <a:cubicBezTo>
                        <a:pt x="24" y="88"/>
                        <a:pt x="26" y="90"/>
                        <a:pt x="29" y="90"/>
                      </a:cubicBezTo>
                      <a:cubicBezTo>
                        <a:pt x="0" y="90"/>
                        <a:pt x="0" y="90"/>
                        <a:pt x="0" y="90"/>
                      </a:cubicBezTo>
                      <a:cubicBezTo>
                        <a:pt x="0" y="93"/>
                        <a:pt x="0" y="93"/>
                        <a:pt x="0" y="93"/>
                      </a:cubicBezTo>
                      <a:cubicBezTo>
                        <a:pt x="0" y="97"/>
                        <a:pt x="0" y="97"/>
                        <a:pt x="0" y="97"/>
                      </a:cubicBezTo>
                      <a:cubicBezTo>
                        <a:pt x="0" y="97"/>
                        <a:pt x="0" y="97"/>
                        <a:pt x="0" y="97"/>
                      </a:cubicBezTo>
                      <a:cubicBezTo>
                        <a:pt x="0" y="97"/>
                        <a:pt x="0" y="97"/>
                        <a:pt x="0" y="97"/>
                      </a:cubicBezTo>
                      <a:cubicBezTo>
                        <a:pt x="0" y="98"/>
                        <a:pt x="0" y="98"/>
                        <a:pt x="0" y="98"/>
                      </a:cubicBezTo>
                      <a:cubicBezTo>
                        <a:pt x="0" y="98"/>
                        <a:pt x="0" y="98"/>
                        <a:pt x="0" y="98"/>
                      </a:cubicBezTo>
                      <a:cubicBezTo>
                        <a:pt x="0" y="100"/>
                        <a:pt x="2" y="101"/>
                        <a:pt x="4" y="101"/>
                      </a:cubicBezTo>
                      <a:cubicBezTo>
                        <a:pt x="185" y="101"/>
                        <a:pt x="185" y="101"/>
                        <a:pt x="185" y="101"/>
                      </a:cubicBezTo>
                      <a:cubicBezTo>
                        <a:pt x="187" y="101"/>
                        <a:pt x="188" y="100"/>
                        <a:pt x="189" y="98"/>
                      </a:cubicBezTo>
                      <a:cubicBezTo>
                        <a:pt x="189" y="98"/>
                        <a:pt x="189" y="98"/>
                        <a:pt x="189" y="98"/>
                      </a:cubicBezTo>
                      <a:cubicBezTo>
                        <a:pt x="189" y="93"/>
                        <a:pt x="189" y="93"/>
                        <a:pt x="189" y="93"/>
                      </a:cubicBezTo>
                      <a:cubicBezTo>
                        <a:pt x="189" y="90"/>
                        <a:pt x="189" y="90"/>
                        <a:pt x="189" y="90"/>
                      </a:cubicBezTo>
                      <a:lnTo>
                        <a:pt x="160" y="90"/>
                      </a:lnTo>
                      <a:close/>
                      <a:moveTo>
                        <a:pt x="30" y="5"/>
                      </a:moveTo>
                      <a:cubicBezTo>
                        <a:pt x="159" y="5"/>
                        <a:pt x="159" y="5"/>
                        <a:pt x="159" y="5"/>
                      </a:cubicBezTo>
                      <a:cubicBezTo>
                        <a:pt x="159" y="84"/>
                        <a:pt x="159" y="84"/>
                        <a:pt x="159" y="84"/>
                      </a:cubicBezTo>
                      <a:cubicBezTo>
                        <a:pt x="30" y="84"/>
                        <a:pt x="30" y="84"/>
                        <a:pt x="30" y="84"/>
                      </a:cubicBezTo>
                      <a:cubicBezTo>
                        <a:pt x="30" y="5"/>
                        <a:pt x="30" y="5"/>
                        <a:pt x="30" y="5"/>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sp>
            <p:nvSpPr>
              <p:cNvPr id="91" name="Rectangle 65"/>
              <p:cNvSpPr>
                <a:spLocks noChangeArrowheads="1"/>
              </p:cNvSpPr>
              <p:nvPr/>
            </p:nvSpPr>
            <p:spPr bwMode="auto">
              <a:xfrm>
                <a:off x="9587326" y="5690365"/>
                <a:ext cx="1632160" cy="54406"/>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grpSp>
      <p:grpSp>
        <p:nvGrpSpPr>
          <p:cNvPr id="109" name="Group 108"/>
          <p:cNvGrpSpPr/>
          <p:nvPr/>
        </p:nvGrpSpPr>
        <p:grpSpPr>
          <a:xfrm>
            <a:off x="8677877" y="2170671"/>
            <a:ext cx="1853789" cy="4364804"/>
            <a:chOff x="10172919" y="2119544"/>
            <a:chExt cx="2012162" cy="4737699"/>
          </a:xfrm>
        </p:grpSpPr>
        <p:sp>
          <p:nvSpPr>
            <p:cNvPr id="110" name="Rectangle 41"/>
            <p:cNvSpPr>
              <a:spLocks noChangeArrowheads="1"/>
            </p:cNvSpPr>
            <p:nvPr/>
          </p:nvSpPr>
          <p:spPr bwMode="auto">
            <a:xfrm>
              <a:off x="11761929" y="6351708"/>
              <a:ext cx="423152" cy="50553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nvGrpSpPr>
            <p:cNvPr id="111" name="Group 110"/>
            <p:cNvGrpSpPr/>
            <p:nvPr/>
          </p:nvGrpSpPr>
          <p:grpSpPr>
            <a:xfrm>
              <a:off x="10567876" y="2119544"/>
              <a:ext cx="1492311" cy="753253"/>
              <a:chOff x="9923120" y="1341231"/>
              <a:chExt cx="2092695" cy="1056302"/>
            </a:xfrm>
          </p:grpSpPr>
          <p:sp>
            <p:nvSpPr>
              <p:cNvPr id="147" name="Freeform 5"/>
              <p:cNvSpPr>
                <a:spLocks/>
              </p:cNvSpPr>
              <p:nvPr/>
            </p:nvSpPr>
            <p:spPr bwMode="auto">
              <a:xfrm>
                <a:off x="10775977" y="1341231"/>
                <a:ext cx="1239838" cy="813644"/>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3 h 690"/>
                  <a:gd name="T16" fmla="*/ 851 w 1054"/>
                  <a:gd name="T17" fmla="*/ 690 h 690"/>
                  <a:gd name="T18" fmla="*/ 825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5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6"/>
                      <a:pt x="948" y="215"/>
                      <a:pt x="950" y="272"/>
                    </a:cubicBezTo>
                    <a:cubicBezTo>
                      <a:pt x="1012" y="312"/>
                      <a:pt x="1054" y="384"/>
                      <a:pt x="1054" y="463"/>
                    </a:cubicBezTo>
                    <a:cubicBezTo>
                      <a:pt x="1054" y="580"/>
                      <a:pt x="965" y="676"/>
                      <a:pt x="851" y="690"/>
                    </a:cubicBezTo>
                    <a:cubicBezTo>
                      <a:pt x="843" y="690"/>
                      <a:pt x="833" y="690"/>
                      <a:pt x="825" y="690"/>
                    </a:cubicBezTo>
                    <a:cubicBezTo>
                      <a:pt x="818" y="690"/>
                      <a:pt x="810" y="690"/>
                      <a:pt x="802" y="690"/>
                    </a:cubicBezTo>
                    <a:cubicBezTo>
                      <a:pt x="696" y="690"/>
                      <a:pt x="446" y="690"/>
                      <a:pt x="327" y="690"/>
                    </a:cubicBezTo>
                    <a:cubicBezTo>
                      <a:pt x="324" y="690"/>
                      <a:pt x="320" y="690"/>
                      <a:pt x="318" y="690"/>
                    </a:cubicBezTo>
                    <a:cubicBezTo>
                      <a:pt x="306" y="690"/>
                      <a:pt x="306" y="690"/>
                      <a:pt x="306" y="690"/>
                    </a:cubicBezTo>
                    <a:cubicBezTo>
                      <a:pt x="300" y="690"/>
                      <a:pt x="283" y="690"/>
                      <a:pt x="271" y="690"/>
                    </a:cubicBezTo>
                    <a:cubicBezTo>
                      <a:pt x="195" y="690"/>
                      <a:pt x="195" y="690"/>
                      <a:pt x="195" y="690"/>
                    </a:cubicBezTo>
                    <a:cubicBezTo>
                      <a:pt x="87" y="688"/>
                      <a:pt x="0" y="601"/>
                      <a:pt x="0" y="495"/>
                    </a:cubicBezTo>
                    <a:cubicBezTo>
                      <a:pt x="0" y="397"/>
                      <a:pt x="73" y="316"/>
                      <a:pt x="168" y="30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53" name="Freeform 5"/>
              <p:cNvSpPr>
                <a:spLocks/>
              </p:cNvSpPr>
              <p:nvPr/>
            </p:nvSpPr>
            <p:spPr bwMode="auto">
              <a:xfrm>
                <a:off x="9923120" y="1583889"/>
                <a:ext cx="1239838" cy="813644"/>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3 h 690"/>
                  <a:gd name="T16" fmla="*/ 851 w 1054"/>
                  <a:gd name="T17" fmla="*/ 690 h 690"/>
                  <a:gd name="T18" fmla="*/ 825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5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6"/>
                      <a:pt x="948" y="215"/>
                      <a:pt x="950" y="272"/>
                    </a:cubicBezTo>
                    <a:cubicBezTo>
                      <a:pt x="1012" y="312"/>
                      <a:pt x="1054" y="384"/>
                      <a:pt x="1054" y="463"/>
                    </a:cubicBezTo>
                    <a:cubicBezTo>
                      <a:pt x="1054" y="580"/>
                      <a:pt x="965" y="676"/>
                      <a:pt x="851" y="690"/>
                    </a:cubicBezTo>
                    <a:cubicBezTo>
                      <a:pt x="843" y="690"/>
                      <a:pt x="833" y="690"/>
                      <a:pt x="825" y="690"/>
                    </a:cubicBezTo>
                    <a:cubicBezTo>
                      <a:pt x="818" y="690"/>
                      <a:pt x="810" y="690"/>
                      <a:pt x="802" y="690"/>
                    </a:cubicBezTo>
                    <a:cubicBezTo>
                      <a:pt x="696" y="690"/>
                      <a:pt x="446" y="690"/>
                      <a:pt x="327" y="690"/>
                    </a:cubicBezTo>
                    <a:cubicBezTo>
                      <a:pt x="324" y="690"/>
                      <a:pt x="320" y="690"/>
                      <a:pt x="318" y="690"/>
                    </a:cubicBezTo>
                    <a:cubicBezTo>
                      <a:pt x="306" y="690"/>
                      <a:pt x="306" y="690"/>
                      <a:pt x="306" y="690"/>
                    </a:cubicBezTo>
                    <a:cubicBezTo>
                      <a:pt x="300" y="690"/>
                      <a:pt x="283" y="690"/>
                      <a:pt x="271" y="690"/>
                    </a:cubicBezTo>
                    <a:cubicBezTo>
                      <a:pt x="195" y="690"/>
                      <a:pt x="195" y="690"/>
                      <a:pt x="195" y="690"/>
                    </a:cubicBezTo>
                    <a:cubicBezTo>
                      <a:pt x="87" y="688"/>
                      <a:pt x="0" y="601"/>
                      <a:pt x="0" y="495"/>
                    </a:cubicBezTo>
                    <a:cubicBezTo>
                      <a:pt x="0" y="397"/>
                      <a:pt x="73" y="316"/>
                      <a:pt x="168" y="303"/>
                    </a:cubicBez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grpSp>
          <p:nvGrpSpPr>
            <p:cNvPr id="112" name="Group 111"/>
            <p:cNvGrpSpPr/>
            <p:nvPr/>
          </p:nvGrpSpPr>
          <p:grpSpPr>
            <a:xfrm>
              <a:off x="10172919" y="5010918"/>
              <a:ext cx="1703491" cy="1836482"/>
              <a:chOff x="9515995" y="5047173"/>
              <a:chExt cx="1703491" cy="1836482"/>
            </a:xfrm>
          </p:grpSpPr>
          <p:sp>
            <p:nvSpPr>
              <p:cNvPr id="113" name="Rectangle 41"/>
              <p:cNvSpPr>
                <a:spLocks noChangeArrowheads="1"/>
              </p:cNvSpPr>
              <p:nvPr/>
            </p:nvSpPr>
            <p:spPr bwMode="auto">
              <a:xfrm>
                <a:off x="9515995" y="5990198"/>
                <a:ext cx="423152" cy="89345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14" name="Rectangle 44"/>
              <p:cNvSpPr>
                <a:spLocks noChangeArrowheads="1"/>
              </p:cNvSpPr>
              <p:nvPr/>
            </p:nvSpPr>
            <p:spPr bwMode="auto">
              <a:xfrm>
                <a:off x="9662284" y="5719381"/>
                <a:ext cx="1484661" cy="1164274"/>
              </a:xfrm>
              <a:prstGeom prst="rect">
                <a:avLst/>
              </a:prstGeom>
              <a:solidFill>
                <a:schemeClr val="accent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15" name="Rectangle 45"/>
              <p:cNvSpPr>
                <a:spLocks noChangeArrowheads="1"/>
              </p:cNvSpPr>
              <p:nvPr/>
            </p:nvSpPr>
            <p:spPr bwMode="auto">
              <a:xfrm>
                <a:off x="9809783" y="6652734"/>
                <a:ext cx="1198126" cy="192232"/>
              </a:xfrm>
              <a:prstGeom prst="rect">
                <a:avLst/>
              </a:prstGeom>
              <a:solidFill>
                <a:schemeClr val="accent6">
                  <a:lumMod val="60000"/>
                  <a:lumOff val="4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16" name="Rectangle 46"/>
              <p:cNvSpPr>
                <a:spLocks noChangeArrowheads="1"/>
              </p:cNvSpPr>
              <p:nvPr/>
            </p:nvSpPr>
            <p:spPr bwMode="auto">
              <a:xfrm>
                <a:off x="9809783" y="5982944"/>
                <a:ext cx="1198126" cy="193441"/>
              </a:xfrm>
              <a:prstGeom prst="rect">
                <a:avLst/>
              </a:prstGeom>
              <a:solidFill>
                <a:schemeClr val="accent6">
                  <a:lumMod val="60000"/>
                  <a:lumOff val="4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17" name="Rectangle 47"/>
              <p:cNvSpPr>
                <a:spLocks noChangeArrowheads="1"/>
              </p:cNvSpPr>
              <p:nvPr/>
            </p:nvSpPr>
            <p:spPr bwMode="auto">
              <a:xfrm>
                <a:off x="9809783" y="6319048"/>
                <a:ext cx="1198126" cy="193441"/>
              </a:xfrm>
              <a:prstGeom prst="rect">
                <a:avLst/>
              </a:prstGeom>
              <a:solidFill>
                <a:schemeClr val="accent6">
                  <a:lumMod val="60000"/>
                  <a:lumOff val="4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nvGrpSpPr>
              <p:cNvPr id="118" name="Group 117"/>
              <p:cNvGrpSpPr/>
              <p:nvPr/>
            </p:nvGrpSpPr>
            <p:grpSpPr>
              <a:xfrm>
                <a:off x="9881115" y="5047173"/>
                <a:ext cx="1188453" cy="643192"/>
                <a:chOff x="9881115" y="5047173"/>
                <a:chExt cx="1188453" cy="643192"/>
              </a:xfrm>
            </p:grpSpPr>
            <p:sp>
              <p:nvSpPr>
                <p:cNvPr id="120" name="Freeform 38"/>
                <p:cNvSpPr>
                  <a:spLocks/>
                </p:cNvSpPr>
                <p:nvPr/>
              </p:nvSpPr>
              <p:spPr bwMode="auto">
                <a:xfrm>
                  <a:off x="10284923" y="5170492"/>
                  <a:ext cx="302252" cy="519873"/>
                </a:xfrm>
                <a:custGeom>
                  <a:avLst/>
                  <a:gdLst>
                    <a:gd name="T0" fmla="*/ 93 w 93"/>
                    <a:gd name="T1" fmla="*/ 153 h 159"/>
                    <a:gd name="T2" fmla="*/ 87 w 93"/>
                    <a:gd name="T3" fmla="*/ 159 h 159"/>
                    <a:gd name="T4" fmla="*/ 6 w 93"/>
                    <a:gd name="T5" fmla="*/ 159 h 159"/>
                    <a:gd name="T6" fmla="*/ 0 w 93"/>
                    <a:gd name="T7" fmla="*/ 153 h 159"/>
                    <a:gd name="T8" fmla="*/ 0 w 93"/>
                    <a:gd name="T9" fmla="*/ 7 h 159"/>
                    <a:gd name="T10" fmla="*/ 6 w 93"/>
                    <a:gd name="T11" fmla="*/ 0 h 159"/>
                    <a:gd name="T12" fmla="*/ 87 w 93"/>
                    <a:gd name="T13" fmla="*/ 0 h 159"/>
                    <a:gd name="T14" fmla="*/ 93 w 93"/>
                    <a:gd name="T15" fmla="*/ 7 h 159"/>
                    <a:gd name="T16" fmla="*/ 93 w 93"/>
                    <a:gd name="T17" fmla="*/ 153 h 159"/>
                    <a:gd name="T18" fmla="*/ 93 w 93"/>
                    <a:gd name="T19" fmla="*/ 153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 h="159">
                      <a:moveTo>
                        <a:pt x="93" y="153"/>
                      </a:moveTo>
                      <a:cubicBezTo>
                        <a:pt x="93" y="156"/>
                        <a:pt x="90" y="159"/>
                        <a:pt x="87" y="159"/>
                      </a:cubicBezTo>
                      <a:cubicBezTo>
                        <a:pt x="6" y="159"/>
                        <a:pt x="6" y="159"/>
                        <a:pt x="6" y="159"/>
                      </a:cubicBezTo>
                      <a:cubicBezTo>
                        <a:pt x="3" y="159"/>
                        <a:pt x="0" y="156"/>
                        <a:pt x="0" y="153"/>
                      </a:cubicBezTo>
                      <a:cubicBezTo>
                        <a:pt x="0" y="7"/>
                        <a:pt x="0" y="7"/>
                        <a:pt x="0" y="7"/>
                      </a:cubicBezTo>
                      <a:cubicBezTo>
                        <a:pt x="0" y="3"/>
                        <a:pt x="3" y="0"/>
                        <a:pt x="6" y="0"/>
                      </a:cubicBezTo>
                      <a:cubicBezTo>
                        <a:pt x="87" y="0"/>
                        <a:pt x="87" y="0"/>
                        <a:pt x="87" y="0"/>
                      </a:cubicBezTo>
                      <a:cubicBezTo>
                        <a:pt x="90" y="0"/>
                        <a:pt x="93" y="3"/>
                        <a:pt x="93" y="7"/>
                      </a:cubicBezTo>
                      <a:cubicBezTo>
                        <a:pt x="93" y="153"/>
                        <a:pt x="93" y="153"/>
                        <a:pt x="93" y="153"/>
                      </a:cubicBezTo>
                      <a:cubicBezTo>
                        <a:pt x="93" y="153"/>
                        <a:pt x="93" y="153"/>
                        <a:pt x="93" y="153"/>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21" name="Freeform 39"/>
                <p:cNvSpPr>
                  <a:spLocks/>
                </p:cNvSpPr>
                <p:nvPr/>
              </p:nvSpPr>
              <p:spPr bwMode="auto">
                <a:xfrm>
                  <a:off x="10313939" y="5203135"/>
                  <a:ext cx="244219" cy="405018"/>
                </a:xfrm>
                <a:custGeom>
                  <a:avLst/>
                  <a:gdLst>
                    <a:gd name="T0" fmla="*/ 0 w 202"/>
                    <a:gd name="T1" fmla="*/ 0 h 335"/>
                    <a:gd name="T2" fmla="*/ 202 w 202"/>
                    <a:gd name="T3" fmla="*/ 0 h 335"/>
                    <a:gd name="T4" fmla="*/ 202 w 202"/>
                    <a:gd name="T5" fmla="*/ 335 h 335"/>
                    <a:gd name="T6" fmla="*/ 0 w 202"/>
                    <a:gd name="T7" fmla="*/ 335 h 335"/>
                    <a:gd name="T8" fmla="*/ 0 w 202"/>
                    <a:gd name="T9" fmla="*/ 0 h 335"/>
                    <a:gd name="T10" fmla="*/ 0 w 202"/>
                    <a:gd name="T11" fmla="*/ 0 h 335"/>
                  </a:gdLst>
                  <a:ahLst/>
                  <a:cxnLst>
                    <a:cxn ang="0">
                      <a:pos x="T0" y="T1"/>
                    </a:cxn>
                    <a:cxn ang="0">
                      <a:pos x="T2" y="T3"/>
                    </a:cxn>
                    <a:cxn ang="0">
                      <a:pos x="T4" y="T5"/>
                    </a:cxn>
                    <a:cxn ang="0">
                      <a:pos x="T6" y="T7"/>
                    </a:cxn>
                    <a:cxn ang="0">
                      <a:pos x="T8" y="T9"/>
                    </a:cxn>
                    <a:cxn ang="0">
                      <a:pos x="T10" y="T11"/>
                    </a:cxn>
                  </a:cxnLst>
                  <a:rect l="0" t="0" r="r" b="b"/>
                  <a:pathLst>
                    <a:path w="202" h="335">
                      <a:moveTo>
                        <a:pt x="0" y="0"/>
                      </a:moveTo>
                      <a:lnTo>
                        <a:pt x="202" y="0"/>
                      </a:lnTo>
                      <a:lnTo>
                        <a:pt x="202" y="335"/>
                      </a:lnTo>
                      <a:lnTo>
                        <a:pt x="0" y="335"/>
                      </a:lnTo>
                      <a:lnTo>
                        <a:pt x="0" y="0"/>
                      </a:ln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23" name="Rectangle 48"/>
                <p:cNvSpPr>
                  <a:spLocks noChangeArrowheads="1"/>
                </p:cNvSpPr>
                <p:nvPr/>
              </p:nvSpPr>
              <p:spPr bwMode="auto">
                <a:xfrm>
                  <a:off x="10648834" y="5047173"/>
                  <a:ext cx="420734" cy="643192"/>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24" name="Freeform 49"/>
                <p:cNvSpPr>
                  <a:spLocks/>
                </p:cNvSpPr>
                <p:nvPr/>
              </p:nvSpPr>
              <p:spPr bwMode="auto">
                <a:xfrm>
                  <a:off x="10691150" y="5116087"/>
                  <a:ext cx="332477" cy="5803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29" name="Freeform 50"/>
                <p:cNvSpPr>
                  <a:spLocks/>
                </p:cNvSpPr>
                <p:nvPr/>
              </p:nvSpPr>
              <p:spPr bwMode="auto">
                <a:xfrm>
                  <a:off x="10691150" y="5220061"/>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30" name="Freeform 51"/>
                <p:cNvSpPr>
                  <a:spLocks/>
                </p:cNvSpPr>
                <p:nvPr/>
              </p:nvSpPr>
              <p:spPr bwMode="auto">
                <a:xfrm>
                  <a:off x="10691150" y="5324036"/>
                  <a:ext cx="332477" cy="55614"/>
                </a:xfrm>
                <a:custGeom>
                  <a:avLst/>
                  <a:gdLst>
                    <a:gd name="T0" fmla="*/ 9 w 102"/>
                    <a:gd name="T1" fmla="*/ 0 h 17"/>
                    <a:gd name="T2" fmla="*/ 0 w 102"/>
                    <a:gd name="T3" fmla="*/ 8 h 17"/>
                    <a:gd name="T4" fmla="*/ 0 w 102"/>
                    <a:gd name="T5" fmla="*/ 9 h 17"/>
                    <a:gd name="T6" fmla="*/ 9 w 102"/>
                    <a:gd name="T7" fmla="*/ 17 h 17"/>
                    <a:gd name="T8" fmla="*/ 94 w 102"/>
                    <a:gd name="T9" fmla="*/ 17 h 17"/>
                    <a:gd name="T10" fmla="*/ 102 w 102"/>
                    <a:gd name="T11" fmla="*/ 9 h 17"/>
                    <a:gd name="T12" fmla="*/ 102 w 102"/>
                    <a:gd name="T13" fmla="*/ 8 h 17"/>
                    <a:gd name="T14" fmla="*/ 94 w 102"/>
                    <a:gd name="T15" fmla="*/ 0 h 17"/>
                    <a:gd name="T16" fmla="*/ 55 w 102"/>
                    <a:gd name="T17" fmla="*/ 0 h 17"/>
                    <a:gd name="T18" fmla="*/ 9 w 102"/>
                    <a:gd name="T19"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7">
                      <a:moveTo>
                        <a:pt x="9" y="0"/>
                      </a:moveTo>
                      <a:cubicBezTo>
                        <a:pt x="9" y="0"/>
                        <a:pt x="0" y="0"/>
                        <a:pt x="0" y="8"/>
                      </a:cubicBezTo>
                      <a:cubicBezTo>
                        <a:pt x="0" y="9"/>
                        <a:pt x="0" y="9"/>
                        <a:pt x="0" y="9"/>
                      </a:cubicBezTo>
                      <a:cubicBezTo>
                        <a:pt x="0" y="9"/>
                        <a:pt x="0" y="17"/>
                        <a:pt x="9" y="17"/>
                      </a:cubicBezTo>
                      <a:cubicBezTo>
                        <a:pt x="94" y="17"/>
                        <a:pt x="94" y="17"/>
                        <a:pt x="94" y="17"/>
                      </a:cubicBezTo>
                      <a:cubicBezTo>
                        <a:pt x="94" y="17"/>
                        <a:pt x="102" y="17"/>
                        <a:pt x="102" y="9"/>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31" name="Freeform 52"/>
                <p:cNvSpPr>
                  <a:spLocks/>
                </p:cNvSpPr>
                <p:nvPr/>
              </p:nvSpPr>
              <p:spPr bwMode="auto">
                <a:xfrm>
                  <a:off x="10691150" y="5425593"/>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32" name="Freeform 53"/>
                <p:cNvSpPr>
                  <a:spLocks/>
                </p:cNvSpPr>
                <p:nvPr/>
              </p:nvSpPr>
              <p:spPr bwMode="auto">
                <a:xfrm>
                  <a:off x="10691150" y="5529567"/>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33" name="Oval 54"/>
                <p:cNvSpPr>
                  <a:spLocks noChangeArrowheads="1"/>
                </p:cNvSpPr>
                <p:nvPr/>
              </p:nvSpPr>
              <p:spPr bwMode="auto">
                <a:xfrm>
                  <a:off x="10961967" y="5128177"/>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34" name="Oval 55"/>
                <p:cNvSpPr>
                  <a:spLocks noChangeArrowheads="1"/>
                </p:cNvSpPr>
                <p:nvPr/>
              </p:nvSpPr>
              <p:spPr bwMode="auto">
                <a:xfrm>
                  <a:off x="10961967" y="5233360"/>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35" name="Oval 56"/>
                <p:cNvSpPr>
                  <a:spLocks noChangeArrowheads="1"/>
                </p:cNvSpPr>
                <p:nvPr/>
              </p:nvSpPr>
              <p:spPr bwMode="auto">
                <a:xfrm>
                  <a:off x="10961967" y="5333708"/>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36" name="Oval 57"/>
                <p:cNvSpPr>
                  <a:spLocks noChangeArrowheads="1"/>
                </p:cNvSpPr>
                <p:nvPr/>
              </p:nvSpPr>
              <p:spPr bwMode="auto">
                <a:xfrm>
                  <a:off x="10961967" y="5438891"/>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43" name="Oval 58"/>
                <p:cNvSpPr>
                  <a:spLocks noChangeArrowheads="1"/>
                </p:cNvSpPr>
                <p:nvPr/>
              </p:nvSpPr>
              <p:spPr bwMode="auto">
                <a:xfrm>
                  <a:off x="10961967" y="5542866"/>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44" name="Freeform 63"/>
                <p:cNvSpPr>
                  <a:spLocks/>
                </p:cNvSpPr>
                <p:nvPr/>
              </p:nvSpPr>
              <p:spPr bwMode="auto">
                <a:xfrm>
                  <a:off x="9979044" y="5373605"/>
                  <a:ext cx="419525" cy="263564"/>
                </a:xfrm>
                <a:custGeom>
                  <a:avLst/>
                  <a:gdLst>
                    <a:gd name="T0" fmla="*/ 0 w 347"/>
                    <a:gd name="T1" fmla="*/ 0 h 218"/>
                    <a:gd name="T2" fmla="*/ 347 w 347"/>
                    <a:gd name="T3" fmla="*/ 0 h 218"/>
                    <a:gd name="T4" fmla="*/ 347 w 347"/>
                    <a:gd name="T5" fmla="*/ 218 h 218"/>
                    <a:gd name="T6" fmla="*/ 0 w 347"/>
                    <a:gd name="T7" fmla="*/ 218 h 218"/>
                    <a:gd name="T8" fmla="*/ 0 w 347"/>
                    <a:gd name="T9" fmla="*/ 0 h 218"/>
                    <a:gd name="T10" fmla="*/ 0 w 347"/>
                    <a:gd name="T11" fmla="*/ 0 h 218"/>
                  </a:gdLst>
                  <a:ahLst/>
                  <a:cxnLst>
                    <a:cxn ang="0">
                      <a:pos x="T0" y="T1"/>
                    </a:cxn>
                    <a:cxn ang="0">
                      <a:pos x="T2" y="T3"/>
                    </a:cxn>
                    <a:cxn ang="0">
                      <a:pos x="T4" y="T5"/>
                    </a:cxn>
                    <a:cxn ang="0">
                      <a:pos x="T6" y="T7"/>
                    </a:cxn>
                    <a:cxn ang="0">
                      <a:pos x="T8" y="T9"/>
                    </a:cxn>
                    <a:cxn ang="0">
                      <a:pos x="T10" y="T11"/>
                    </a:cxn>
                  </a:cxnLst>
                  <a:rect l="0" t="0" r="r" b="b"/>
                  <a:pathLst>
                    <a:path w="347" h="218">
                      <a:moveTo>
                        <a:pt x="0" y="0"/>
                      </a:moveTo>
                      <a:lnTo>
                        <a:pt x="347" y="0"/>
                      </a:lnTo>
                      <a:lnTo>
                        <a:pt x="347" y="218"/>
                      </a:lnTo>
                      <a:lnTo>
                        <a:pt x="0" y="218"/>
                      </a:lnTo>
                      <a:lnTo>
                        <a:pt x="0" y="0"/>
                      </a:lnTo>
                      <a:lnTo>
                        <a:pt x="0"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45" name="Freeform 64"/>
                <p:cNvSpPr>
                  <a:spLocks noEditPoints="1"/>
                </p:cNvSpPr>
                <p:nvPr/>
              </p:nvSpPr>
              <p:spPr bwMode="auto">
                <a:xfrm>
                  <a:off x="9881115" y="5360306"/>
                  <a:ext cx="615384" cy="330059"/>
                </a:xfrm>
                <a:custGeom>
                  <a:avLst/>
                  <a:gdLst>
                    <a:gd name="T0" fmla="*/ 160 w 189"/>
                    <a:gd name="T1" fmla="*/ 90 h 101"/>
                    <a:gd name="T2" fmla="*/ 165 w 189"/>
                    <a:gd name="T3" fmla="*/ 85 h 101"/>
                    <a:gd name="T4" fmla="*/ 165 w 189"/>
                    <a:gd name="T5" fmla="*/ 4 h 101"/>
                    <a:gd name="T6" fmla="*/ 160 w 189"/>
                    <a:gd name="T7" fmla="*/ 0 h 101"/>
                    <a:gd name="T8" fmla="*/ 29 w 189"/>
                    <a:gd name="T9" fmla="*/ 0 h 101"/>
                    <a:gd name="T10" fmla="*/ 24 w 189"/>
                    <a:gd name="T11" fmla="*/ 4 h 101"/>
                    <a:gd name="T12" fmla="*/ 24 w 189"/>
                    <a:gd name="T13" fmla="*/ 85 h 101"/>
                    <a:gd name="T14" fmla="*/ 29 w 189"/>
                    <a:gd name="T15" fmla="*/ 90 h 101"/>
                    <a:gd name="T16" fmla="*/ 0 w 189"/>
                    <a:gd name="T17" fmla="*/ 90 h 101"/>
                    <a:gd name="T18" fmla="*/ 0 w 189"/>
                    <a:gd name="T19" fmla="*/ 93 h 101"/>
                    <a:gd name="T20" fmla="*/ 0 w 189"/>
                    <a:gd name="T21" fmla="*/ 97 h 101"/>
                    <a:gd name="T22" fmla="*/ 0 w 189"/>
                    <a:gd name="T23" fmla="*/ 97 h 101"/>
                    <a:gd name="T24" fmla="*/ 0 w 189"/>
                    <a:gd name="T25" fmla="*/ 97 h 101"/>
                    <a:gd name="T26" fmla="*/ 0 w 189"/>
                    <a:gd name="T27" fmla="*/ 98 h 101"/>
                    <a:gd name="T28" fmla="*/ 0 w 189"/>
                    <a:gd name="T29" fmla="*/ 98 h 101"/>
                    <a:gd name="T30" fmla="*/ 4 w 189"/>
                    <a:gd name="T31" fmla="*/ 101 h 101"/>
                    <a:gd name="T32" fmla="*/ 185 w 189"/>
                    <a:gd name="T33" fmla="*/ 101 h 101"/>
                    <a:gd name="T34" fmla="*/ 189 w 189"/>
                    <a:gd name="T35" fmla="*/ 98 h 101"/>
                    <a:gd name="T36" fmla="*/ 189 w 189"/>
                    <a:gd name="T37" fmla="*/ 98 h 101"/>
                    <a:gd name="T38" fmla="*/ 189 w 189"/>
                    <a:gd name="T39" fmla="*/ 93 h 101"/>
                    <a:gd name="T40" fmla="*/ 189 w 189"/>
                    <a:gd name="T41" fmla="*/ 90 h 101"/>
                    <a:gd name="T42" fmla="*/ 160 w 189"/>
                    <a:gd name="T43" fmla="*/ 90 h 101"/>
                    <a:gd name="T44" fmla="*/ 30 w 189"/>
                    <a:gd name="T45" fmla="*/ 5 h 101"/>
                    <a:gd name="T46" fmla="*/ 159 w 189"/>
                    <a:gd name="T47" fmla="*/ 5 h 101"/>
                    <a:gd name="T48" fmla="*/ 159 w 189"/>
                    <a:gd name="T49" fmla="*/ 84 h 101"/>
                    <a:gd name="T50" fmla="*/ 30 w 189"/>
                    <a:gd name="T51" fmla="*/ 84 h 101"/>
                    <a:gd name="T52" fmla="*/ 30 w 189"/>
                    <a:gd name="T53" fmla="*/ 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89" h="101">
                      <a:moveTo>
                        <a:pt x="160" y="90"/>
                      </a:moveTo>
                      <a:cubicBezTo>
                        <a:pt x="163" y="90"/>
                        <a:pt x="165" y="88"/>
                        <a:pt x="165" y="85"/>
                      </a:cubicBezTo>
                      <a:cubicBezTo>
                        <a:pt x="165" y="4"/>
                        <a:pt x="165" y="4"/>
                        <a:pt x="165" y="4"/>
                      </a:cubicBezTo>
                      <a:cubicBezTo>
                        <a:pt x="165" y="1"/>
                        <a:pt x="163" y="0"/>
                        <a:pt x="160" y="0"/>
                      </a:cubicBezTo>
                      <a:cubicBezTo>
                        <a:pt x="29" y="0"/>
                        <a:pt x="29" y="0"/>
                        <a:pt x="29" y="0"/>
                      </a:cubicBezTo>
                      <a:cubicBezTo>
                        <a:pt x="26" y="0"/>
                        <a:pt x="24" y="1"/>
                        <a:pt x="24" y="4"/>
                      </a:cubicBezTo>
                      <a:cubicBezTo>
                        <a:pt x="24" y="85"/>
                        <a:pt x="24" y="85"/>
                        <a:pt x="24" y="85"/>
                      </a:cubicBezTo>
                      <a:cubicBezTo>
                        <a:pt x="24" y="88"/>
                        <a:pt x="26" y="90"/>
                        <a:pt x="29" y="90"/>
                      </a:cubicBezTo>
                      <a:cubicBezTo>
                        <a:pt x="0" y="90"/>
                        <a:pt x="0" y="90"/>
                        <a:pt x="0" y="90"/>
                      </a:cubicBezTo>
                      <a:cubicBezTo>
                        <a:pt x="0" y="93"/>
                        <a:pt x="0" y="93"/>
                        <a:pt x="0" y="93"/>
                      </a:cubicBezTo>
                      <a:cubicBezTo>
                        <a:pt x="0" y="97"/>
                        <a:pt x="0" y="97"/>
                        <a:pt x="0" y="97"/>
                      </a:cubicBezTo>
                      <a:cubicBezTo>
                        <a:pt x="0" y="97"/>
                        <a:pt x="0" y="97"/>
                        <a:pt x="0" y="97"/>
                      </a:cubicBezTo>
                      <a:cubicBezTo>
                        <a:pt x="0" y="97"/>
                        <a:pt x="0" y="97"/>
                        <a:pt x="0" y="97"/>
                      </a:cubicBezTo>
                      <a:cubicBezTo>
                        <a:pt x="0" y="98"/>
                        <a:pt x="0" y="98"/>
                        <a:pt x="0" y="98"/>
                      </a:cubicBezTo>
                      <a:cubicBezTo>
                        <a:pt x="0" y="98"/>
                        <a:pt x="0" y="98"/>
                        <a:pt x="0" y="98"/>
                      </a:cubicBezTo>
                      <a:cubicBezTo>
                        <a:pt x="0" y="100"/>
                        <a:pt x="2" y="101"/>
                        <a:pt x="4" y="101"/>
                      </a:cubicBezTo>
                      <a:cubicBezTo>
                        <a:pt x="185" y="101"/>
                        <a:pt x="185" y="101"/>
                        <a:pt x="185" y="101"/>
                      </a:cubicBezTo>
                      <a:cubicBezTo>
                        <a:pt x="187" y="101"/>
                        <a:pt x="188" y="100"/>
                        <a:pt x="189" y="98"/>
                      </a:cubicBezTo>
                      <a:cubicBezTo>
                        <a:pt x="189" y="98"/>
                        <a:pt x="189" y="98"/>
                        <a:pt x="189" y="98"/>
                      </a:cubicBezTo>
                      <a:cubicBezTo>
                        <a:pt x="189" y="93"/>
                        <a:pt x="189" y="93"/>
                        <a:pt x="189" y="93"/>
                      </a:cubicBezTo>
                      <a:cubicBezTo>
                        <a:pt x="189" y="90"/>
                        <a:pt x="189" y="90"/>
                        <a:pt x="189" y="90"/>
                      </a:cubicBezTo>
                      <a:lnTo>
                        <a:pt x="160" y="90"/>
                      </a:lnTo>
                      <a:close/>
                      <a:moveTo>
                        <a:pt x="30" y="5"/>
                      </a:moveTo>
                      <a:cubicBezTo>
                        <a:pt x="159" y="5"/>
                        <a:pt x="159" y="5"/>
                        <a:pt x="159" y="5"/>
                      </a:cubicBezTo>
                      <a:cubicBezTo>
                        <a:pt x="159" y="84"/>
                        <a:pt x="159" y="84"/>
                        <a:pt x="159" y="84"/>
                      </a:cubicBezTo>
                      <a:cubicBezTo>
                        <a:pt x="30" y="84"/>
                        <a:pt x="30" y="84"/>
                        <a:pt x="30" y="84"/>
                      </a:cubicBezTo>
                      <a:cubicBezTo>
                        <a:pt x="30" y="5"/>
                        <a:pt x="30" y="5"/>
                        <a:pt x="30" y="5"/>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sp>
            <p:nvSpPr>
              <p:cNvPr id="119" name="Rectangle 65"/>
              <p:cNvSpPr>
                <a:spLocks noChangeArrowheads="1"/>
              </p:cNvSpPr>
              <p:nvPr/>
            </p:nvSpPr>
            <p:spPr bwMode="auto">
              <a:xfrm>
                <a:off x="9587326" y="5690365"/>
                <a:ext cx="1632160" cy="54406"/>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grpSp>
      <p:grpSp>
        <p:nvGrpSpPr>
          <p:cNvPr id="199" name="Group 198"/>
          <p:cNvGrpSpPr/>
          <p:nvPr/>
        </p:nvGrpSpPr>
        <p:grpSpPr>
          <a:xfrm>
            <a:off x="8780304" y="2023103"/>
            <a:ext cx="2066841" cy="1342250"/>
            <a:chOff x="9527229" y="2432570"/>
            <a:chExt cx="1367093" cy="887819"/>
          </a:xfrm>
          <a:solidFill>
            <a:schemeClr val="accent2">
              <a:lumMod val="75000"/>
            </a:schemeClr>
          </a:solidFill>
        </p:grpSpPr>
        <p:sp>
          <p:nvSpPr>
            <p:cNvPr id="203" name="Freeform 95"/>
            <p:cNvSpPr>
              <a:spLocks/>
            </p:cNvSpPr>
            <p:nvPr/>
          </p:nvSpPr>
          <p:spPr bwMode="auto">
            <a:xfrm flipH="1">
              <a:off x="9527229" y="2432570"/>
              <a:ext cx="1367093" cy="887819"/>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800" kern="0">
                <a:solidFill>
                  <a:srgbClr val="505050"/>
                </a:solidFill>
              </a:endParaRPr>
            </a:p>
          </p:txBody>
        </p:sp>
        <p:sp>
          <p:nvSpPr>
            <p:cNvPr id="204" name="Rectangle 54"/>
            <p:cNvSpPr/>
            <p:nvPr/>
          </p:nvSpPr>
          <p:spPr bwMode="auto">
            <a:xfrm>
              <a:off x="9913577" y="2763196"/>
              <a:ext cx="690196" cy="409724"/>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91440" tIns="0" rIns="0" bIns="0" numCol="1" spcCol="0" rtlCol="0" fromWordArt="0" anchor="ctr" anchorCtr="0" forceAA="0" compatLnSpc="1">
              <a:prstTxWarp prst="textNoShape">
                <a:avLst/>
              </a:prstTxWarp>
              <a:noAutofit/>
            </a:bodyPr>
            <a:lstStyle/>
            <a:p>
              <a:pPr lvl="0" algn="ctr" defTabSz="932472" fontAlgn="base">
                <a:lnSpc>
                  <a:spcPct val="90000"/>
                </a:lnSpc>
                <a:spcBef>
                  <a:spcPct val="0"/>
                </a:spcBef>
                <a:spcAft>
                  <a:spcPct val="0"/>
                </a:spcAft>
              </a:pPr>
              <a:r>
                <a:rPr lang="en-US" sz="1400" b="1" kern="0" dirty="0">
                  <a:solidFill>
                    <a:schemeClr val="bg1"/>
                  </a:solidFill>
                  <a:ea typeface="Segoe UI" pitchFamily="34" charset="0"/>
                  <a:cs typeface="Segoe UI" pitchFamily="34" charset="0"/>
                </a:rPr>
                <a:t>North Europe</a:t>
              </a:r>
            </a:p>
          </p:txBody>
        </p:sp>
        <p:sp>
          <p:nvSpPr>
            <p:cNvPr id="206" name="Freeform 92"/>
            <p:cNvSpPr>
              <a:spLocks noEditPoints="1"/>
            </p:cNvSpPr>
            <p:nvPr/>
          </p:nvSpPr>
          <p:spPr bwMode="black">
            <a:xfrm>
              <a:off x="9809599" y="2876480"/>
              <a:ext cx="140896" cy="183156"/>
            </a:xfrm>
            <a:custGeom>
              <a:avLst/>
              <a:gdLst>
                <a:gd name="T0" fmla="*/ 15 w 48"/>
                <a:gd name="T1" fmla="*/ 11 h 66"/>
                <a:gd name="T2" fmla="*/ 24 w 48"/>
                <a:gd name="T3" fmla="*/ 9 h 66"/>
                <a:gd name="T4" fmla="*/ 33 w 48"/>
                <a:gd name="T5" fmla="*/ 11 h 66"/>
                <a:gd name="T6" fmla="*/ 35 w 48"/>
                <a:gd name="T7" fmla="*/ 23 h 66"/>
                <a:gd name="T8" fmla="*/ 35 w 48"/>
                <a:gd name="T9" fmla="*/ 25 h 66"/>
                <a:gd name="T10" fmla="*/ 35 w 48"/>
                <a:gd name="T11" fmla="*/ 27 h 66"/>
                <a:gd name="T12" fmla="*/ 14 w 48"/>
                <a:gd name="T13" fmla="*/ 27 h 66"/>
                <a:gd name="T14" fmla="*/ 14 w 48"/>
                <a:gd name="T15" fmla="*/ 25 h 66"/>
                <a:gd name="T16" fmla="*/ 14 w 48"/>
                <a:gd name="T17" fmla="*/ 22 h 66"/>
                <a:gd name="T18" fmla="*/ 15 w 48"/>
                <a:gd name="T19" fmla="*/ 11 h 66"/>
                <a:gd name="T20" fmla="*/ 44 w 48"/>
                <a:gd name="T21" fmla="*/ 28 h 66"/>
                <a:gd name="T22" fmla="*/ 44 w 48"/>
                <a:gd name="T23" fmla="*/ 25 h 66"/>
                <a:gd name="T24" fmla="*/ 44 w 48"/>
                <a:gd name="T25" fmla="*/ 23 h 66"/>
                <a:gd name="T26" fmla="*/ 39 w 48"/>
                <a:gd name="T27" fmla="*/ 5 h 66"/>
                <a:gd name="T28" fmla="*/ 24 w 48"/>
                <a:gd name="T29" fmla="*/ 0 h 66"/>
                <a:gd name="T30" fmla="*/ 9 w 48"/>
                <a:gd name="T31" fmla="*/ 5 h 66"/>
                <a:gd name="T32" fmla="*/ 5 w 48"/>
                <a:gd name="T33" fmla="*/ 22 h 66"/>
                <a:gd name="T34" fmla="*/ 5 w 48"/>
                <a:gd name="T35" fmla="*/ 25 h 66"/>
                <a:gd name="T36" fmla="*/ 5 w 48"/>
                <a:gd name="T37" fmla="*/ 27 h 66"/>
                <a:gd name="T38" fmla="*/ 0 w 48"/>
                <a:gd name="T39" fmla="*/ 32 h 66"/>
                <a:gd name="T40" fmla="*/ 0 w 48"/>
                <a:gd name="T41" fmla="*/ 62 h 66"/>
                <a:gd name="T42" fmla="*/ 5 w 48"/>
                <a:gd name="T43" fmla="*/ 66 h 66"/>
                <a:gd name="T44" fmla="*/ 43 w 48"/>
                <a:gd name="T45" fmla="*/ 66 h 66"/>
                <a:gd name="T46" fmla="*/ 48 w 48"/>
                <a:gd name="T47" fmla="*/ 62 h 66"/>
                <a:gd name="T48" fmla="*/ 48 w 48"/>
                <a:gd name="T49" fmla="*/ 32 h 66"/>
                <a:gd name="T50" fmla="*/ 44 w 48"/>
                <a:gd name="T51" fmla="*/ 2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8" h="66">
                  <a:moveTo>
                    <a:pt x="15" y="11"/>
                  </a:moveTo>
                  <a:cubicBezTo>
                    <a:pt x="17" y="10"/>
                    <a:pt x="20" y="9"/>
                    <a:pt x="24" y="9"/>
                  </a:cubicBezTo>
                  <a:cubicBezTo>
                    <a:pt x="29" y="9"/>
                    <a:pt x="32" y="10"/>
                    <a:pt x="33" y="11"/>
                  </a:cubicBezTo>
                  <a:cubicBezTo>
                    <a:pt x="35" y="13"/>
                    <a:pt x="35" y="18"/>
                    <a:pt x="35" y="23"/>
                  </a:cubicBezTo>
                  <a:cubicBezTo>
                    <a:pt x="35" y="25"/>
                    <a:pt x="35" y="25"/>
                    <a:pt x="35" y="25"/>
                  </a:cubicBezTo>
                  <a:cubicBezTo>
                    <a:pt x="35" y="26"/>
                    <a:pt x="35" y="27"/>
                    <a:pt x="35" y="27"/>
                  </a:cubicBezTo>
                  <a:cubicBezTo>
                    <a:pt x="14" y="27"/>
                    <a:pt x="14" y="27"/>
                    <a:pt x="14" y="27"/>
                  </a:cubicBezTo>
                  <a:cubicBezTo>
                    <a:pt x="14" y="27"/>
                    <a:pt x="14" y="26"/>
                    <a:pt x="14" y="25"/>
                  </a:cubicBezTo>
                  <a:cubicBezTo>
                    <a:pt x="14" y="22"/>
                    <a:pt x="14" y="22"/>
                    <a:pt x="14" y="22"/>
                  </a:cubicBezTo>
                  <a:cubicBezTo>
                    <a:pt x="14" y="17"/>
                    <a:pt x="14" y="13"/>
                    <a:pt x="15" y="11"/>
                  </a:cubicBezTo>
                  <a:moveTo>
                    <a:pt x="44" y="28"/>
                  </a:moveTo>
                  <a:cubicBezTo>
                    <a:pt x="44" y="27"/>
                    <a:pt x="44" y="26"/>
                    <a:pt x="44" y="25"/>
                  </a:cubicBezTo>
                  <a:cubicBezTo>
                    <a:pt x="44" y="23"/>
                    <a:pt x="44" y="23"/>
                    <a:pt x="44" y="23"/>
                  </a:cubicBezTo>
                  <a:cubicBezTo>
                    <a:pt x="44" y="16"/>
                    <a:pt x="44" y="10"/>
                    <a:pt x="39" y="5"/>
                  </a:cubicBezTo>
                  <a:cubicBezTo>
                    <a:pt x="36" y="2"/>
                    <a:pt x="31" y="0"/>
                    <a:pt x="24" y="0"/>
                  </a:cubicBezTo>
                  <a:cubicBezTo>
                    <a:pt x="17" y="0"/>
                    <a:pt x="12" y="2"/>
                    <a:pt x="9" y="5"/>
                  </a:cubicBezTo>
                  <a:cubicBezTo>
                    <a:pt x="5" y="9"/>
                    <a:pt x="5" y="16"/>
                    <a:pt x="5" y="22"/>
                  </a:cubicBezTo>
                  <a:cubicBezTo>
                    <a:pt x="5" y="25"/>
                    <a:pt x="5" y="25"/>
                    <a:pt x="5" y="25"/>
                  </a:cubicBezTo>
                  <a:cubicBezTo>
                    <a:pt x="5" y="26"/>
                    <a:pt x="5" y="27"/>
                    <a:pt x="5" y="27"/>
                  </a:cubicBezTo>
                  <a:cubicBezTo>
                    <a:pt x="2" y="28"/>
                    <a:pt x="0" y="30"/>
                    <a:pt x="0" y="32"/>
                  </a:cubicBezTo>
                  <a:cubicBezTo>
                    <a:pt x="0" y="62"/>
                    <a:pt x="0" y="62"/>
                    <a:pt x="0" y="62"/>
                  </a:cubicBezTo>
                  <a:cubicBezTo>
                    <a:pt x="0" y="64"/>
                    <a:pt x="2" y="66"/>
                    <a:pt x="5" y="66"/>
                  </a:cubicBezTo>
                  <a:cubicBezTo>
                    <a:pt x="43" y="66"/>
                    <a:pt x="43" y="66"/>
                    <a:pt x="43" y="66"/>
                  </a:cubicBezTo>
                  <a:cubicBezTo>
                    <a:pt x="46" y="66"/>
                    <a:pt x="48" y="64"/>
                    <a:pt x="48" y="62"/>
                  </a:cubicBezTo>
                  <a:cubicBezTo>
                    <a:pt x="48" y="32"/>
                    <a:pt x="48" y="32"/>
                    <a:pt x="48" y="32"/>
                  </a:cubicBezTo>
                  <a:cubicBezTo>
                    <a:pt x="48" y="30"/>
                    <a:pt x="46" y="28"/>
                    <a:pt x="44" y="28"/>
                  </a:cubicBezTo>
                </a:path>
              </a:pathLst>
            </a:custGeom>
            <a:grpFill/>
            <a:ln>
              <a:noFill/>
            </a:ln>
            <a:extLst/>
          </p:spPr>
          <p:txBody>
            <a:bodyPr vert="horz" wrap="square" lIns="93260" tIns="46630" rIns="93260" bIns="46630" numCol="1" anchor="t" anchorCtr="0" compatLnSpc="1">
              <a:prstTxWarp prst="textNoShape">
                <a:avLst/>
              </a:prstTxWarp>
            </a:bodyPr>
            <a:lstStyle/>
            <a:p>
              <a:endParaRPr lang="en-US" sz="2400"/>
            </a:p>
          </p:txBody>
        </p:sp>
      </p:grpSp>
      <p:grpSp>
        <p:nvGrpSpPr>
          <p:cNvPr id="207" name="Group 206"/>
          <p:cNvGrpSpPr/>
          <p:nvPr/>
        </p:nvGrpSpPr>
        <p:grpSpPr>
          <a:xfrm>
            <a:off x="5956566" y="1707873"/>
            <a:ext cx="2123442" cy="1379008"/>
            <a:chOff x="7848780" y="2543659"/>
            <a:chExt cx="1367093" cy="887819"/>
          </a:xfrm>
        </p:grpSpPr>
        <p:sp>
          <p:nvSpPr>
            <p:cNvPr id="208" name="Freeform 95"/>
            <p:cNvSpPr>
              <a:spLocks/>
            </p:cNvSpPr>
            <p:nvPr/>
          </p:nvSpPr>
          <p:spPr bwMode="auto">
            <a:xfrm flipH="1">
              <a:off x="7848780" y="2543659"/>
              <a:ext cx="1367093" cy="887819"/>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sz="2800" kern="0">
                <a:solidFill>
                  <a:srgbClr val="505050"/>
                </a:solidFill>
              </a:endParaRPr>
            </a:p>
          </p:txBody>
        </p:sp>
        <p:sp>
          <p:nvSpPr>
            <p:cNvPr id="209" name="Rectangle 54"/>
            <p:cNvSpPr/>
            <p:nvPr/>
          </p:nvSpPr>
          <p:spPr bwMode="auto">
            <a:xfrm>
              <a:off x="8223112" y="2840132"/>
              <a:ext cx="690196" cy="40972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0" rIns="0" bIns="0" numCol="1" spcCol="0" rtlCol="0" fromWordArt="0" anchor="ctr" anchorCtr="0" forceAA="0" compatLnSpc="1">
              <a:prstTxWarp prst="textNoShape">
                <a:avLst/>
              </a:prstTxWarp>
              <a:noAutofit/>
            </a:bodyPr>
            <a:lstStyle/>
            <a:p>
              <a:pPr lvl="0" algn="ctr" defTabSz="932472" fontAlgn="base">
                <a:lnSpc>
                  <a:spcPct val="90000"/>
                </a:lnSpc>
                <a:spcBef>
                  <a:spcPct val="0"/>
                </a:spcBef>
                <a:spcAft>
                  <a:spcPct val="0"/>
                </a:spcAft>
              </a:pPr>
              <a:r>
                <a:rPr lang="en-US" sz="1400" b="1" kern="0" dirty="0">
                  <a:solidFill>
                    <a:schemeClr val="bg1"/>
                  </a:solidFill>
                  <a:ea typeface="Segoe UI" pitchFamily="34" charset="0"/>
                  <a:cs typeface="Segoe UI" pitchFamily="34" charset="0"/>
                </a:rPr>
                <a:t>US West</a:t>
              </a:r>
            </a:p>
          </p:txBody>
        </p:sp>
        <p:sp>
          <p:nvSpPr>
            <p:cNvPr id="210" name="Freeform 92"/>
            <p:cNvSpPr>
              <a:spLocks noEditPoints="1"/>
            </p:cNvSpPr>
            <p:nvPr/>
          </p:nvSpPr>
          <p:spPr bwMode="black">
            <a:xfrm>
              <a:off x="8147171" y="2938582"/>
              <a:ext cx="140896" cy="183156"/>
            </a:xfrm>
            <a:custGeom>
              <a:avLst/>
              <a:gdLst>
                <a:gd name="T0" fmla="*/ 15 w 48"/>
                <a:gd name="T1" fmla="*/ 11 h 66"/>
                <a:gd name="T2" fmla="*/ 24 w 48"/>
                <a:gd name="T3" fmla="*/ 9 h 66"/>
                <a:gd name="T4" fmla="*/ 33 w 48"/>
                <a:gd name="T5" fmla="*/ 11 h 66"/>
                <a:gd name="T6" fmla="*/ 35 w 48"/>
                <a:gd name="T7" fmla="*/ 23 h 66"/>
                <a:gd name="T8" fmla="*/ 35 w 48"/>
                <a:gd name="T9" fmla="*/ 25 h 66"/>
                <a:gd name="T10" fmla="*/ 35 w 48"/>
                <a:gd name="T11" fmla="*/ 27 h 66"/>
                <a:gd name="T12" fmla="*/ 14 w 48"/>
                <a:gd name="T13" fmla="*/ 27 h 66"/>
                <a:gd name="T14" fmla="*/ 14 w 48"/>
                <a:gd name="T15" fmla="*/ 25 h 66"/>
                <a:gd name="T16" fmla="*/ 14 w 48"/>
                <a:gd name="T17" fmla="*/ 22 h 66"/>
                <a:gd name="T18" fmla="*/ 15 w 48"/>
                <a:gd name="T19" fmla="*/ 11 h 66"/>
                <a:gd name="T20" fmla="*/ 44 w 48"/>
                <a:gd name="T21" fmla="*/ 28 h 66"/>
                <a:gd name="T22" fmla="*/ 44 w 48"/>
                <a:gd name="T23" fmla="*/ 25 h 66"/>
                <a:gd name="T24" fmla="*/ 44 w 48"/>
                <a:gd name="T25" fmla="*/ 23 h 66"/>
                <a:gd name="T26" fmla="*/ 39 w 48"/>
                <a:gd name="T27" fmla="*/ 5 h 66"/>
                <a:gd name="T28" fmla="*/ 24 w 48"/>
                <a:gd name="T29" fmla="*/ 0 h 66"/>
                <a:gd name="T30" fmla="*/ 9 w 48"/>
                <a:gd name="T31" fmla="*/ 5 h 66"/>
                <a:gd name="T32" fmla="*/ 5 w 48"/>
                <a:gd name="T33" fmla="*/ 22 h 66"/>
                <a:gd name="T34" fmla="*/ 5 w 48"/>
                <a:gd name="T35" fmla="*/ 25 h 66"/>
                <a:gd name="T36" fmla="*/ 5 w 48"/>
                <a:gd name="T37" fmla="*/ 27 h 66"/>
                <a:gd name="T38" fmla="*/ 0 w 48"/>
                <a:gd name="T39" fmla="*/ 32 h 66"/>
                <a:gd name="T40" fmla="*/ 0 w 48"/>
                <a:gd name="T41" fmla="*/ 62 h 66"/>
                <a:gd name="T42" fmla="*/ 5 w 48"/>
                <a:gd name="T43" fmla="*/ 66 h 66"/>
                <a:gd name="T44" fmla="*/ 43 w 48"/>
                <a:gd name="T45" fmla="*/ 66 h 66"/>
                <a:gd name="T46" fmla="*/ 48 w 48"/>
                <a:gd name="T47" fmla="*/ 62 h 66"/>
                <a:gd name="T48" fmla="*/ 48 w 48"/>
                <a:gd name="T49" fmla="*/ 32 h 66"/>
                <a:gd name="T50" fmla="*/ 44 w 48"/>
                <a:gd name="T51" fmla="*/ 2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8" h="66">
                  <a:moveTo>
                    <a:pt x="15" y="11"/>
                  </a:moveTo>
                  <a:cubicBezTo>
                    <a:pt x="17" y="10"/>
                    <a:pt x="20" y="9"/>
                    <a:pt x="24" y="9"/>
                  </a:cubicBezTo>
                  <a:cubicBezTo>
                    <a:pt x="29" y="9"/>
                    <a:pt x="32" y="10"/>
                    <a:pt x="33" y="11"/>
                  </a:cubicBezTo>
                  <a:cubicBezTo>
                    <a:pt x="35" y="13"/>
                    <a:pt x="35" y="18"/>
                    <a:pt x="35" y="23"/>
                  </a:cubicBezTo>
                  <a:cubicBezTo>
                    <a:pt x="35" y="25"/>
                    <a:pt x="35" y="25"/>
                    <a:pt x="35" y="25"/>
                  </a:cubicBezTo>
                  <a:cubicBezTo>
                    <a:pt x="35" y="26"/>
                    <a:pt x="35" y="27"/>
                    <a:pt x="35" y="27"/>
                  </a:cubicBezTo>
                  <a:cubicBezTo>
                    <a:pt x="14" y="27"/>
                    <a:pt x="14" y="27"/>
                    <a:pt x="14" y="27"/>
                  </a:cubicBezTo>
                  <a:cubicBezTo>
                    <a:pt x="14" y="27"/>
                    <a:pt x="14" y="26"/>
                    <a:pt x="14" y="25"/>
                  </a:cubicBezTo>
                  <a:cubicBezTo>
                    <a:pt x="14" y="22"/>
                    <a:pt x="14" y="22"/>
                    <a:pt x="14" y="22"/>
                  </a:cubicBezTo>
                  <a:cubicBezTo>
                    <a:pt x="14" y="17"/>
                    <a:pt x="14" y="13"/>
                    <a:pt x="15" y="11"/>
                  </a:cubicBezTo>
                  <a:moveTo>
                    <a:pt x="44" y="28"/>
                  </a:moveTo>
                  <a:cubicBezTo>
                    <a:pt x="44" y="27"/>
                    <a:pt x="44" y="26"/>
                    <a:pt x="44" y="25"/>
                  </a:cubicBezTo>
                  <a:cubicBezTo>
                    <a:pt x="44" y="23"/>
                    <a:pt x="44" y="23"/>
                    <a:pt x="44" y="23"/>
                  </a:cubicBezTo>
                  <a:cubicBezTo>
                    <a:pt x="44" y="16"/>
                    <a:pt x="44" y="10"/>
                    <a:pt x="39" y="5"/>
                  </a:cubicBezTo>
                  <a:cubicBezTo>
                    <a:pt x="36" y="2"/>
                    <a:pt x="31" y="0"/>
                    <a:pt x="24" y="0"/>
                  </a:cubicBezTo>
                  <a:cubicBezTo>
                    <a:pt x="17" y="0"/>
                    <a:pt x="12" y="2"/>
                    <a:pt x="9" y="5"/>
                  </a:cubicBezTo>
                  <a:cubicBezTo>
                    <a:pt x="5" y="9"/>
                    <a:pt x="5" y="16"/>
                    <a:pt x="5" y="22"/>
                  </a:cubicBezTo>
                  <a:cubicBezTo>
                    <a:pt x="5" y="25"/>
                    <a:pt x="5" y="25"/>
                    <a:pt x="5" y="25"/>
                  </a:cubicBezTo>
                  <a:cubicBezTo>
                    <a:pt x="5" y="26"/>
                    <a:pt x="5" y="27"/>
                    <a:pt x="5" y="27"/>
                  </a:cubicBezTo>
                  <a:cubicBezTo>
                    <a:pt x="2" y="28"/>
                    <a:pt x="0" y="30"/>
                    <a:pt x="0" y="32"/>
                  </a:cubicBezTo>
                  <a:cubicBezTo>
                    <a:pt x="0" y="62"/>
                    <a:pt x="0" y="62"/>
                    <a:pt x="0" y="62"/>
                  </a:cubicBezTo>
                  <a:cubicBezTo>
                    <a:pt x="0" y="64"/>
                    <a:pt x="2" y="66"/>
                    <a:pt x="5" y="66"/>
                  </a:cubicBezTo>
                  <a:cubicBezTo>
                    <a:pt x="43" y="66"/>
                    <a:pt x="43" y="66"/>
                    <a:pt x="43" y="66"/>
                  </a:cubicBezTo>
                  <a:cubicBezTo>
                    <a:pt x="46" y="66"/>
                    <a:pt x="48" y="64"/>
                    <a:pt x="48" y="62"/>
                  </a:cubicBezTo>
                  <a:cubicBezTo>
                    <a:pt x="48" y="32"/>
                    <a:pt x="48" y="32"/>
                    <a:pt x="48" y="32"/>
                  </a:cubicBezTo>
                  <a:cubicBezTo>
                    <a:pt x="48" y="30"/>
                    <a:pt x="46" y="28"/>
                    <a:pt x="44" y="28"/>
                  </a:cubicBezTo>
                </a:path>
              </a:pathLst>
            </a:custGeom>
            <a:solidFill>
              <a:srgbClr val="FFFFFF"/>
            </a:solidFill>
            <a:ln>
              <a:noFill/>
            </a:ln>
            <a:extLst/>
          </p:spPr>
          <p:txBody>
            <a:bodyPr vert="horz" wrap="square" lIns="93260" tIns="46630" rIns="93260" bIns="46630" numCol="1" anchor="t" anchorCtr="0" compatLnSpc="1">
              <a:prstTxWarp prst="textNoShape">
                <a:avLst/>
              </a:prstTxWarp>
            </a:bodyPr>
            <a:lstStyle/>
            <a:p>
              <a:endParaRPr lang="en-US" sz="2400"/>
            </a:p>
          </p:txBody>
        </p:sp>
      </p:grpSp>
      <p:sp>
        <p:nvSpPr>
          <p:cNvPr id="211" name="TextBox 210"/>
          <p:cNvSpPr txBox="1"/>
          <p:nvPr/>
        </p:nvSpPr>
        <p:spPr>
          <a:xfrm>
            <a:off x="6483136" y="6556833"/>
            <a:ext cx="1348831" cy="307777"/>
          </a:xfrm>
          <a:prstGeom prst="rect">
            <a:avLst/>
          </a:prstGeom>
          <a:noFill/>
        </p:spPr>
        <p:txBody>
          <a:bodyPr wrap="none" rtlCol="0">
            <a:spAutoFit/>
          </a:bodyPr>
          <a:lstStyle/>
          <a:p>
            <a:r>
              <a:rPr lang="en-US" sz="1400" dirty="0">
                <a:solidFill>
                  <a:schemeClr val="bg1"/>
                </a:solidFill>
              </a:rPr>
              <a:t>North America</a:t>
            </a:r>
          </a:p>
        </p:txBody>
      </p:sp>
      <p:sp>
        <p:nvSpPr>
          <p:cNvPr id="212" name="TextBox 211"/>
          <p:cNvSpPr txBox="1"/>
          <p:nvPr/>
        </p:nvSpPr>
        <p:spPr>
          <a:xfrm>
            <a:off x="9153841" y="6542424"/>
            <a:ext cx="743345" cy="307777"/>
          </a:xfrm>
          <a:prstGeom prst="rect">
            <a:avLst/>
          </a:prstGeom>
          <a:noFill/>
        </p:spPr>
        <p:txBody>
          <a:bodyPr wrap="none" rtlCol="0">
            <a:spAutoFit/>
          </a:bodyPr>
          <a:lstStyle/>
          <a:p>
            <a:r>
              <a:rPr lang="en-US" sz="1400" dirty="0">
                <a:solidFill>
                  <a:schemeClr val="bg1"/>
                </a:solidFill>
              </a:rPr>
              <a:t>Europe</a:t>
            </a:r>
          </a:p>
        </p:txBody>
      </p:sp>
    </p:spTree>
    <p:extLst>
      <p:ext uri="{BB962C8B-B14F-4D97-AF65-F5344CB8AC3E}">
        <p14:creationId xmlns:p14="http://schemas.microsoft.com/office/powerpoint/2010/main" val="2886915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81"/>
                                        </p:tgtEl>
                                        <p:attrNameLst>
                                          <p:attrName>style.visibility</p:attrName>
                                        </p:attrNameLst>
                                      </p:cBhvr>
                                      <p:to>
                                        <p:strVal val="visible"/>
                                      </p:to>
                                    </p:set>
                                    <p:animEffect transition="in" filter="fade">
                                      <p:cBhvr>
                                        <p:cTn id="7" dur="500"/>
                                        <p:tgtEl>
                                          <p:spTgt spid="81"/>
                                        </p:tgtEl>
                                      </p:cBhvr>
                                    </p:animEffect>
                                    <p:anim calcmode="lin" valueType="num">
                                      <p:cBhvr>
                                        <p:cTn id="8" dur="500" fill="hold"/>
                                        <p:tgtEl>
                                          <p:spTgt spid="81"/>
                                        </p:tgtEl>
                                        <p:attrNameLst>
                                          <p:attrName>ppt_x</p:attrName>
                                        </p:attrNameLst>
                                      </p:cBhvr>
                                      <p:tavLst>
                                        <p:tav tm="0">
                                          <p:val>
                                            <p:strVal val="#ppt_x"/>
                                          </p:val>
                                        </p:tav>
                                        <p:tav tm="100000">
                                          <p:val>
                                            <p:strVal val="#ppt_x"/>
                                          </p:val>
                                        </p:tav>
                                      </p:tavLst>
                                    </p:anim>
                                    <p:anim calcmode="lin" valueType="num">
                                      <p:cBhvr>
                                        <p:cTn id="9" dur="500" fill="hold"/>
                                        <p:tgtEl>
                                          <p:spTgt spid="81"/>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09"/>
                                        </p:tgtEl>
                                        <p:attrNameLst>
                                          <p:attrName>style.visibility</p:attrName>
                                        </p:attrNameLst>
                                      </p:cBhvr>
                                      <p:to>
                                        <p:strVal val="visible"/>
                                      </p:to>
                                    </p:set>
                                    <p:animEffect transition="in" filter="fade">
                                      <p:cBhvr>
                                        <p:cTn id="12" dur="500"/>
                                        <p:tgtEl>
                                          <p:spTgt spid="109"/>
                                        </p:tgtEl>
                                      </p:cBhvr>
                                    </p:animEffect>
                                    <p:anim calcmode="lin" valueType="num">
                                      <p:cBhvr>
                                        <p:cTn id="13" dur="500" fill="hold"/>
                                        <p:tgtEl>
                                          <p:spTgt spid="109"/>
                                        </p:tgtEl>
                                        <p:attrNameLst>
                                          <p:attrName>ppt_x</p:attrName>
                                        </p:attrNameLst>
                                      </p:cBhvr>
                                      <p:tavLst>
                                        <p:tav tm="0">
                                          <p:val>
                                            <p:strVal val="#ppt_x"/>
                                          </p:val>
                                        </p:tav>
                                        <p:tav tm="100000">
                                          <p:val>
                                            <p:strVal val="#ppt_x"/>
                                          </p:val>
                                        </p:tav>
                                      </p:tavLst>
                                    </p:anim>
                                    <p:anim calcmode="lin" valueType="num">
                                      <p:cBhvr>
                                        <p:cTn id="14" dur="500" fill="hold"/>
                                        <p:tgtEl>
                                          <p:spTgt spid="109"/>
                                        </p:tgtEl>
                                        <p:attrNameLst>
                                          <p:attrName>ppt_y</p:attrName>
                                        </p:attrNameLst>
                                      </p:cBhvr>
                                      <p:tavLst>
                                        <p:tav tm="0">
                                          <p:val>
                                            <p:strVal val="#ppt_y+.1"/>
                                          </p:val>
                                        </p:tav>
                                        <p:tav tm="100000">
                                          <p:val>
                                            <p:strVal val="#ppt_y"/>
                                          </p:val>
                                        </p:tav>
                                      </p:tavLst>
                                    </p:anim>
                                  </p:childTnLst>
                                </p:cTn>
                              </p:par>
                              <p:par>
                                <p:cTn id="15" presetID="22" presetClass="entr" presetSubtype="4" fill="hold" grpId="0" nodeType="withEffect">
                                  <p:stCondLst>
                                    <p:cond delay="250"/>
                                  </p:stCondLst>
                                  <p:childTnLst>
                                    <p:set>
                                      <p:cBhvr>
                                        <p:cTn id="16" dur="1" fill="hold">
                                          <p:stCondLst>
                                            <p:cond delay="0"/>
                                          </p:stCondLst>
                                        </p:cTn>
                                        <p:tgtEl>
                                          <p:spTgt spid="77"/>
                                        </p:tgtEl>
                                        <p:attrNameLst>
                                          <p:attrName>style.visibility</p:attrName>
                                        </p:attrNameLst>
                                      </p:cBhvr>
                                      <p:to>
                                        <p:strVal val="visible"/>
                                      </p:to>
                                    </p:set>
                                    <p:animEffect transition="in" filter="wipe(down)">
                                      <p:cBhvr>
                                        <p:cTn id="17" dur="500"/>
                                        <p:tgtEl>
                                          <p:spTgt spid="77"/>
                                        </p:tgtEl>
                                      </p:cBhvr>
                                    </p:animEffect>
                                  </p:childTnLst>
                                </p:cTn>
                              </p:par>
                              <p:par>
                                <p:cTn id="18" presetID="22" presetClass="entr" presetSubtype="4" fill="hold" grpId="0" nodeType="withEffect">
                                  <p:stCondLst>
                                    <p:cond delay="250"/>
                                  </p:stCondLst>
                                  <p:childTnLst>
                                    <p:set>
                                      <p:cBhvr>
                                        <p:cTn id="19" dur="1" fill="hold">
                                          <p:stCondLst>
                                            <p:cond delay="0"/>
                                          </p:stCondLst>
                                        </p:cTn>
                                        <p:tgtEl>
                                          <p:spTgt spid="80"/>
                                        </p:tgtEl>
                                        <p:attrNameLst>
                                          <p:attrName>style.visibility</p:attrName>
                                        </p:attrNameLst>
                                      </p:cBhvr>
                                      <p:to>
                                        <p:strVal val="visible"/>
                                      </p:to>
                                    </p:set>
                                    <p:animEffect transition="in" filter="wipe(down)">
                                      <p:cBhvr>
                                        <p:cTn id="20" dur="500"/>
                                        <p:tgtEl>
                                          <p:spTgt spid="80"/>
                                        </p:tgtEl>
                                      </p:cBhvr>
                                    </p:animEffect>
                                  </p:childTnLst>
                                </p:cTn>
                              </p:par>
                              <p:par>
                                <p:cTn id="21" presetID="22" presetClass="entr" presetSubtype="4" fill="hold" grpId="0" nodeType="withEffect">
                                  <p:stCondLst>
                                    <p:cond delay="250"/>
                                  </p:stCondLst>
                                  <p:childTnLst>
                                    <p:set>
                                      <p:cBhvr>
                                        <p:cTn id="22" dur="1" fill="hold">
                                          <p:stCondLst>
                                            <p:cond delay="0"/>
                                          </p:stCondLst>
                                        </p:cTn>
                                        <p:tgtEl>
                                          <p:spTgt spid="78"/>
                                        </p:tgtEl>
                                        <p:attrNameLst>
                                          <p:attrName>style.visibility</p:attrName>
                                        </p:attrNameLst>
                                      </p:cBhvr>
                                      <p:to>
                                        <p:strVal val="visible"/>
                                      </p:to>
                                    </p:set>
                                    <p:animEffect transition="in" filter="wipe(down)">
                                      <p:cBhvr>
                                        <p:cTn id="23" dur="500"/>
                                        <p:tgtEl>
                                          <p:spTgt spid="78"/>
                                        </p:tgtEl>
                                      </p:cBhvr>
                                    </p:animEffect>
                                  </p:childTnLst>
                                </p:cTn>
                              </p:par>
                              <p:par>
                                <p:cTn id="24" presetID="22" presetClass="entr" presetSubtype="4" fill="hold" grpId="0" nodeType="withEffect">
                                  <p:stCondLst>
                                    <p:cond delay="250"/>
                                  </p:stCondLst>
                                  <p:childTnLst>
                                    <p:set>
                                      <p:cBhvr>
                                        <p:cTn id="25" dur="1" fill="hold">
                                          <p:stCondLst>
                                            <p:cond delay="0"/>
                                          </p:stCondLst>
                                        </p:cTn>
                                        <p:tgtEl>
                                          <p:spTgt spid="79"/>
                                        </p:tgtEl>
                                        <p:attrNameLst>
                                          <p:attrName>style.visibility</p:attrName>
                                        </p:attrNameLst>
                                      </p:cBhvr>
                                      <p:to>
                                        <p:strVal val="visible"/>
                                      </p:to>
                                    </p:set>
                                    <p:animEffect transition="in" filter="wipe(down)">
                                      <p:cBhvr>
                                        <p:cTn id="26" dur="500"/>
                                        <p:tgtEl>
                                          <p:spTgt spid="79"/>
                                        </p:tgtEl>
                                      </p:cBhvr>
                                    </p:animEffect>
                                  </p:childTnLst>
                                </p:cTn>
                              </p:par>
                              <p:par>
                                <p:cTn id="27" presetID="22" presetClass="entr" presetSubtype="4" fill="hold" grpId="0" nodeType="withEffect">
                                  <p:stCondLst>
                                    <p:cond delay="250"/>
                                  </p:stCondLst>
                                  <p:childTnLst>
                                    <p:set>
                                      <p:cBhvr>
                                        <p:cTn id="28" dur="1" fill="hold">
                                          <p:stCondLst>
                                            <p:cond delay="0"/>
                                          </p:stCondLst>
                                        </p:cTn>
                                        <p:tgtEl>
                                          <p:spTgt spid="76"/>
                                        </p:tgtEl>
                                        <p:attrNameLst>
                                          <p:attrName>style.visibility</p:attrName>
                                        </p:attrNameLst>
                                      </p:cBhvr>
                                      <p:to>
                                        <p:strVal val="visible"/>
                                      </p:to>
                                    </p:set>
                                    <p:animEffect transition="in" filter="wipe(down)">
                                      <p:cBhvr>
                                        <p:cTn id="29" dur="500"/>
                                        <p:tgtEl>
                                          <p:spTgt spid="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P spid="77" grpId="0" animBg="1"/>
      <p:bldP spid="78" grpId="0" animBg="1"/>
      <p:bldP spid="79" grpId="0" animBg="1"/>
      <p:bldP spid="80"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prstGeom prst="rect">
            <a:avLst/>
          </a:prstGeom>
        </p:spPr>
        <p:txBody>
          <a:bodyPr/>
          <a:lstStyle/>
          <a:p>
            <a:r>
              <a:rPr lang="en-US" dirty="0"/>
              <a:t>Virtual </a:t>
            </a:r>
            <a:r>
              <a:rPr lang="en-US" altLang="zh-CN" dirty="0"/>
              <a:t>Networks</a:t>
            </a:r>
            <a:endParaRPr lang="en-US" dirty="0"/>
          </a:p>
        </p:txBody>
      </p:sp>
    </p:spTree>
    <p:extLst>
      <p:ext uri="{BB962C8B-B14F-4D97-AF65-F5344CB8AC3E}">
        <p14:creationId xmlns:p14="http://schemas.microsoft.com/office/powerpoint/2010/main" val="36211200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650632" y="2070511"/>
            <a:ext cx="2848714" cy="917575"/>
          </a:xfrm>
          <a:prstGeom prst="rect">
            <a:avLst/>
          </a:prstGeom>
        </p:spPr>
        <p:txBody>
          <a:bodyPr>
            <a:normAutofit fontScale="90000"/>
          </a:bodyPr>
          <a:lstStyle/>
          <a:p>
            <a:r>
              <a:rPr lang="en-US" dirty="0"/>
              <a:t>Azure </a:t>
            </a:r>
            <a:r>
              <a:rPr lang="en-US" altLang="zh-CN" dirty="0"/>
              <a:t>Virtual Networks</a:t>
            </a:r>
            <a:endParaRPr lang="en-US" dirty="0"/>
          </a:p>
        </p:txBody>
      </p:sp>
      <p:sp>
        <p:nvSpPr>
          <p:cNvPr id="6" name="Subtitle 5"/>
          <p:cNvSpPr>
            <a:spLocks noGrp="1"/>
          </p:cNvSpPr>
          <p:nvPr>
            <p:ph sz="quarter" idx="10"/>
          </p:nvPr>
        </p:nvSpPr>
        <p:spPr>
          <a:prstGeom prst="rect">
            <a:avLst/>
          </a:prstGeom>
        </p:spPr>
        <p:txBody>
          <a:bodyPr anchor="ctr">
            <a:noAutofit/>
          </a:bodyPr>
          <a:lstStyle/>
          <a:p>
            <a:pPr marL="571500" indent="-571500">
              <a:lnSpc>
                <a:spcPct val="250000"/>
              </a:lnSpc>
              <a:buClr>
                <a:srgbClr val="92D050"/>
              </a:buClr>
              <a:buFont typeface="Wingdings" panose="05000000000000000000" pitchFamily="2" charset="2"/>
              <a:buChar char="à"/>
            </a:pPr>
            <a:r>
              <a:rPr lang="en-US" altLang="zh-CN" sz="3200" dirty="0">
                <a:sym typeface="Wingdings" panose="05000000000000000000" pitchFamily="2" charset="2"/>
              </a:rPr>
              <a:t>A protected private virtual network in cloud</a:t>
            </a:r>
            <a:endParaRPr lang="en-US" sz="3200" dirty="0"/>
          </a:p>
          <a:p>
            <a:pPr marL="571500" indent="-571500">
              <a:lnSpc>
                <a:spcPct val="250000"/>
              </a:lnSpc>
              <a:buClr>
                <a:srgbClr val="92D050"/>
              </a:buClr>
              <a:buFont typeface="Wingdings" panose="05000000000000000000" pitchFamily="2" charset="2"/>
              <a:buChar char="à"/>
            </a:pPr>
            <a:r>
              <a:rPr lang="en-US" sz="3200" dirty="0">
                <a:sym typeface="Wingdings" panose="05000000000000000000" pitchFamily="2" charset="2"/>
              </a:rPr>
              <a:t>Extend enterprise networks into Azure</a:t>
            </a:r>
            <a:endParaRPr lang="en-US" sz="3200" dirty="0"/>
          </a:p>
          <a:p>
            <a:pPr marL="571500" indent="-571500">
              <a:lnSpc>
                <a:spcPct val="250000"/>
              </a:lnSpc>
              <a:buClr>
                <a:srgbClr val="92D050"/>
              </a:buClr>
              <a:buFont typeface="Wingdings" panose="05000000000000000000" pitchFamily="2" charset="2"/>
              <a:buChar char="à"/>
            </a:pPr>
            <a:r>
              <a:rPr lang="en-US" sz="3200" dirty="0">
                <a:sym typeface="Wingdings" panose="05000000000000000000" pitchFamily="2" charset="2"/>
              </a:rPr>
              <a:t>Cross-premises connectivity</a:t>
            </a:r>
          </a:p>
        </p:txBody>
      </p:sp>
    </p:spTree>
    <p:extLst>
      <p:ext uri="{BB962C8B-B14F-4D97-AF65-F5344CB8AC3E}">
        <p14:creationId xmlns:p14="http://schemas.microsoft.com/office/powerpoint/2010/main" val="627150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animEffect transition="in" filter="fade">
                                      <p:cBhvr>
                                        <p:cTn id="11" dur="500"/>
                                        <p:tgtEl>
                                          <p:spTgt spid="6">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dirty="0"/>
              <a:t>Azure </a:t>
            </a:r>
            <a:r>
              <a:rPr lang="en-US" dirty="0" err="1"/>
              <a:t>IaaS</a:t>
            </a:r>
            <a:endParaRPr lang="en-US" dirty="0"/>
          </a:p>
        </p:txBody>
      </p:sp>
      <p:sp>
        <p:nvSpPr>
          <p:cNvPr id="3" name="Text Placeholder 2"/>
          <p:cNvSpPr>
            <a:spLocks noGrp="1"/>
          </p:cNvSpPr>
          <p:nvPr>
            <p:ph type="body" sz="quarter" idx="10"/>
          </p:nvPr>
        </p:nvSpPr>
        <p:spPr/>
        <p:txBody>
          <a:bodyPr/>
          <a:lstStyle/>
          <a:p>
            <a:r>
              <a:rPr lang="en-US" sz="2800" dirty="0"/>
              <a:t>Jesper Jensen</a:t>
            </a:r>
          </a:p>
          <a:p>
            <a:r>
              <a:rPr lang="en-US" sz="2800" dirty="0"/>
              <a:t>Twitter: @</a:t>
            </a:r>
            <a:r>
              <a:rPr lang="en-US" sz="2800" dirty="0" err="1"/>
              <a:t>jefutte</a:t>
            </a:r>
            <a:r>
              <a:rPr lang="en-US" sz="2800" dirty="0"/>
              <a:t> / Email: jj@solvoit.com</a:t>
            </a:r>
          </a:p>
        </p:txBody>
      </p:sp>
    </p:spTree>
    <p:extLst>
      <p:ext uri="{BB962C8B-B14F-4D97-AF65-F5344CB8AC3E}">
        <p14:creationId xmlns:p14="http://schemas.microsoft.com/office/powerpoint/2010/main" val="22091655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dirty="0"/>
              <a:t>Cross-premises Connectivity</a:t>
            </a:r>
          </a:p>
        </p:txBody>
      </p:sp>
      <p:sp>
        <p:nvSpPr>
          <p:cNvPr id="3" name="Content Placeholder 2"/>
          <p:cNvSpPr>
            <a:spLocks noGrp="1"/>
          </p:cNvSpPr>
          <p:nvPr>
            <p:ph sz="quarter" idx="10"/>
          </p:nvPr>
        </p:nvSpPr>
        <p:spPr>
          <a:xfrm>
            <a:off x="274391" y="1620252"/>
            <a:ext cx="11614318" cy="5005295"/>
          </a:xfrm>
          <a:prstGeom prst="rect">
            <a:avLst/>
          </a:prstGeom>
        </p:spPr>
        <p:txBody>
          <a:bodyPr>
            <a:noAutofit/>
          </a:bodyPr>
          <a:lstStyle/>
          <a:p>
            <a:r>
              <a:rPr lang="en-US" sz="3200" dirty="0"/>
              <a:t>Site-to</a:t>
            </a:r>
            <a:r>
              <a:rPr lang="en-US" altLang="zh-CN" sz="3200" dirty="0"/>
              <a:t>-site</a:t>
            </a:r>
          </a:p>
          <a:p>
            <a:pPr marL="457200" lvl="1" indent="0">
              <a:buNone/>
            </a:pPr>
            <a:r>
              <a:rPr lang="en-US" altLang="zh-CN" sz="2000" dirty="0"/>
              <a:t>Create a secure connection between your on-premises site and your virtual network</a:t>
            </a:r>
          </a:p>
          <a:p>
            <a:pPr marL="457200" lvl="1" indent="0">
              <a:buNone/>
            </a:pPr>
            <a:endParaRPr lang="en-US" altLang="zh-CN" sz="2000" dirty="0"/>
          </a:p>
          <a:p>
            <a:r>
              <a:rPr lang="en-US" altLang="zh-CN" sz="3200" dirty="0"/>
              <a:t>Point-to-site</a:t>
            </a:r>
          </a:p>
          <a:p>
            <a:pPr marL="457200" lvl="1" indent="0">
              <a:buNone/>
            </a:pPr>
            <a:r>
              <a:rPr lang="en-US" altLang="zh-CN" sz="2000" dirty="0"/>
              <a:t>Create a secure connection via VPN to your virtual network</a:t>
            </a:r>
          </a:p>
          <a:p>
            <a:pPr marL="457200" lvl="1" indent="0">
              <a:buNone/>
            </a:pPr>
            <a:endParaRPr lang="en-US" altLang="zh-CN" sz="2000" dirty="0"/>
          </a:p>
          <a:p>
            <a:r>
              <a:rPr lang="en-US" altLang="zh-CN" sz="3200" dirty="0"/>
              <a:t>ExpressRoute</a:t>
            </a:r>
            <a:r>
              <a:rPr lang="en-US" altLang="zh-CN" sz="3200" baseline="30000" dirty="0"/>
              <a:t>TM</a:t>
            </a:r>
          </a:p>
          <a:p>
            <a:pPr marL="457200" lvl="1" indent="0">
              <a:buNone/>
            </a:pPr>
            <a:br>
              <a:rPr lang="en-US" altLang="zh-CN" sz="2800" baseline="30000" dirty="0"/>
            </a:br>
            <a:r>
              <a:rPr lang="en-US" altLang="zh-CN" sz="2800" baseline="30000" dirty="0"/>
              <a:t>Create a private connection between Azure </a:t>
            </a:r>
            <a:br>
              <a:rPr lang="en-US" altLang="zh-CN" sz="2800" baseline="30000" dirty="0"/>
            </a:br>
            <a:r>
              <a:rPr lang="en-US" altLang="zh-CN" sz="2800" baseline="30000" dirty="0"/>
              <a:t>data centers and infrastructures on </a:t>
            </a:r>
            <a:br>
              <a:rPr lang="en-US" altLang="zh-CN" sz="2800" baseline="30000" dirty="0"/>
            </a:br>
            <a:r>
              <a:rPr lang="en-US" altLang="zh-CN" sz="2800" baseline="30000" dirty="0"/>
              <a:t>your premises or in a co-location environment.</a:t>
            </a:r>
          </a:p>
          <a:p>
            <a:pPr lvl="2"/>
            <a:r>
              <a:rPr lang="en-US" altLang="zh-CN" sz="2400" baseline="30000" dirty="0"/>
              <a:t>Connect at an </a:t>
            </a:r>
            <a:r>
              <a:rPr lang="en-US" altLang="zh-CN" sz="2400" baseline="30000" dirty="0" err="1"/>
              <a:t>ExpressRoute</a:t>
            </a:r>
            <a:r>
              <a:rPr lang="en-US" altLang="zh-CN" sz="2400" baseline="30000" dirty="0"/>
              <a:t> location (Exchange Provider facility)</a:t>
            </a:r>
          </a:p>
          <a:p>
            <a:pPr lvl="2"/>
            <a:r>
              <a:rPr lang="en-US" altLang="zh-CN" sz="2400" baseline="30000" dirty="0"/>
              <a:t>Direct connect via a Network Service Provider</a:t>
            </a:r>
          </a:p>
          <a:p>
            <a:pPr lvl="1"/>
            <a:endParaRPr lang="en-US" altLang="zh-CN" sz="2400" baseline="30000" dirty="0"/>
          </a:p>
        </p:txBody>
      </p:sp>
      <p:sp>
        <p:nvSpPr>
          <p:cNvPr id="8" name="TextBox 7"/>
          <p:cNvSpPr txBox="1"/>
          <p:nvPr/>
        </p:nvSpPr>
        <p:spPr>
          <a:xfrm>
            <a:off x="598120" y="6256216"/>
            <a:ext cx="179286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rPr>
              <a:t>Microsoft Azure</a:t>
            </a:r>
          </a:p>
        </p:txBody>
      </p:sp>
      <p:grpSp>
        <p:nvGrpSpPr>
          <p:cNvPr id="6" name="Group 5"/>
          <p:cNvGrpSpPr/>
          <p:nvPr/>
        </p:nvGrpSpPr>
        <p:grpSpPr>
          <a:xfrm>
            <a:off x="6538750" y="3995760"/>
            <a:ext cx="4911570" cy="1571921"/>
            <a:chOff x="6810148" y="4977493"/>
            <a:chExt cx="4214130" cy="1295615"/>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10148" y="4977493"/>
              <a:ext cx="495300" cy="495300"/>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54458" y="5025118"/>
              <a:ext cx="933450" cy="447675"/>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36918" y="5065993"/>
              <a:ext cx="885825" cy="428625"/>
            </a:xfrm>
            <a:prstGeom prst="rect">
              <a:avLst/>
            </a:prstGeom>
          </p:spPr>
        </p:pic>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71753" y="5096555"/>
              <a:ext cx="1152525" cy="304800"/>
            </a:xfrm>
            <a:prstGeom prst="rect">
              <a:avLst/>
            </a:prstGeom>
          </p:spPr>
        </p:pic>
        <p:pic>
          <p:nvPicPr>
            <p:cNvPr id="12" name="Pictur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08168" y="5796858"/>
              <a:ext cx="1428750" cy="476250"/>
            </a:xfrm>
            <a:prstGeom prst="rect">
              <a:avLst/>
            </a:prstGeom>
          </p:spPr>
        </p:pic>
        <p:pic>
          <p:nvPicPr>
            <p:cNvPr id="13" name="Picture 1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109753" y="5796858"/>
              <a:ext cx="762000" cy="419100"/>
            </a:xfrm>
            <a:prstGeom prst="rect">
              <a:avLst/>
            </a:prstGeom>
          </p:spPr>
        </p:pic>
      </p:grpSp>
    </p:spTree>
    <p:extLst>
      <p:ext uri="{BB962C8B-B14F-4D97-AF65-F5344CB8AC3E}">
        <p14:creationId xmlns:p14="http://schemas.microsoft.com/office/powerpoint/2010/main" val="12671894"/>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Scale>
                                      <p:cBhvr>
                                        <p:cTn id="7" dur="500" decel="50000" fill="hold">
                                          <p:stCondLst>
                                            <p:cond delay="0"/>
                                          </p:stCondLst>
                                        </p:cTn>
                                        <p:tgtEl>
                                          <p:spTgt spid="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500" decel="50000" fill="hold">
                                          <p:stCondLst>
                                            <p:cond delay="0"/>
                                          </p:stCondLst>
                                        </p:cTn>
                                        <p:tgtEl>
                                          <p:spTgt spid="6"/>
                                        </p:tgtEl>
                                        <p:attrNameLst>
                                          <p:attrName>ppt_x</p:attrName>
                                          <p:attrName>ppt_y</p:attrName>
                                        </p:attrNameLst>
                                      </p:cBhvr>
                                    </p:animMotion>
                                    <p:animEffect transition="in" filter="fade">
                                      <p:cBhvr>
                                        <p:cTn id="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52741" y="2431734"/>
            <a:ext cx="10086517" cy="917575"/>
          </a:xfrm>
          <a:prstGeom prst="rect">
            <a:avLst/>
          </a:prstGeom>
        </p:spPr>
        <p:txBody>
          <a:bodyPr/>
          <a:lstStyle/>
          <a:p>
            <a:r>
              <a:rPr lang="en-US" dirty="0"/>
              <a:t>Demo: Virtual Network &amp; </a:t>
            </a:r>
            <a:br>
              <a:rPr lang="en-US" dirty="0"/>
            </a:br>
            <a:r>
              <a:rPr lang="en-US" dirty="0"/>
              <a:t>Site-to-Site VPN</a:t>
            </a:r>
          </a:p>
        </p:txBody>
      </p:sp>
    </p:spTree>
    <p:extLst>
      <p:ext uri="{BB962C8B-B14F-4D97-AF65-F5344CB8AC3E}">
        <p14:creationId xmlns:p14="http://schemas.microsoft.com/office/powerpoint/2010/main" val="2265533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prstGeom prst="rect">
            <a:avLst/>
          </a:prstGeom>
        </p:spPr>
        <p:txBody>
          <a:bodyPr/>
          <a:lstStyle/>
          <a:p>
            <a:r>
              <a:rPr lang="en-US" dirty="0"/>
              <a:t>Storage</a:t>
            </a:r>
          </a:p>
        </p:txBody>
      </p:sp>
    </p:spTree>
    <p:extLst>
      <p:ext uri="{BB962C8B-B14F-4D97-AF65-F5344CB8AC3E}">
        <p14:creationId xmlns:p14="http://schemas.microsoft.com/office/powerpoint/2010/main" val="3175780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36575" y="288925"/>
            <a:ext cx="11655425" cy="900113"/>
          </a:xfrm>
        </p:spPr>
        <p:txBody>
          <a:bodyPr/>
          <a:lstStyle/>
          <a:p>
            <a:r>
              <a:rPr lang="en-US" dirty="0"/>
              <a:t>Storage</a:t>
            </a:r>
          </a:p>
        </p:txBody>
      </p:sp>
      <p:sp>
        <p:nvSpPr>
          <p:cNvPr id="3" name="Text Placeholder 2"/>
          <p:cNvSpPr>
            <a:spLocks noGrp="1"/>
          </p:cNvSpPr>
          <p:nvPr>
            <p:ph type="body" sz="quarter" idx="4294967295"/>
          </p:nvPr>
        </p:nvSpPr>
        <p:spPr>
          <a:xfrm>
            <a:off x="536575" y="1189038"/>
            <a:ext cx="11655425" cy="5335587"/>
          </a:xfrm>
        </p:spPr>
        <p:txBody>
          <a:bodyPr/>
          <a:lstStyle/>
          <a:p>
            <a:r>
              <a:rPr lang="en-US" dirty="0"/>
              <a:t>Storage accounts have many variables </a:t>
            </a:r>
          </a:p>
          <a:p>
            <a:r>
              <a:rPr lang="en-US" dirty="0"/>
              <a:t>Establish a Storage “Stamp” model</a:t>
            </a:r>
          </a:p>
          <a:p>
            <a:pPr marL="560241" indent="-560241">
              <a:buFont typeface="Arial" panose="020B0604020202020204" pitchFamily="34" charset="0"/>
              <a:buChar char="•"/>
            </a:pPr>
            <a:r>
              <a:rPr lang="en-US" sz="2745" dirty="0"/>
              <a:t>Determine initial storage account footprint based on workload requirements</a:t>
            </a:r>
          </a:p>
          <a:p>
            <a:pPr marL="560241" indent="-560241">
              <a:buFont typeface="Arial" panose="020B0604020202020204" pitchFamily="34" charset="0"/>
              <a:buChar char="•"/>
            </a:pPr>
            <a:r>
              <a:rPr lang="en-US" sz="2745" dirty="0"/>
              <a:t>Determine process and policy where a new stamp would be created or extended</a:t>
            </a:r>
          </a:p>
          <a:p>
            <a:r>
              <a:rPr lang="en-US" dirty="0"/>
              <a:t>Typical “stamp” would include these storage accounts:</a:t>
            </a:r>
          </a:p>
          <a:p>
            <a:pPr marL="560241" indent="-560241">
              <a:buFont typeface="Arial" panose="020B0604020202020204" pitchFamily="34" charset="0"/>
              <a:buChar char="•"/>
            </a:pPr>
            <a:r>
              <a:rPr lang="en-US" sz="3137" dirty="0"/>
              <a:t>LRS </a:t>
            </a:r>
          </a:p>
          <a:p>
            <a:pPr marL="560241" indent="-560241">
              <a:buFont typeface="Arial" panose="020B0604020202020204" pitchFamily="34" charset="0"/>
              <a:buChar char="•"/>
            </a:pPr>
            <a:r>
              <a:rPr lang="en-US" sz="3137" dirty="0"/>
              <a:t>GRS</a:t>
            </a:r>
          </a:p>
          <a:p>
            <a:pPr marL="560241" indent="-560241">
              <a:buFont typeface="Arial" panose="020B0604020202020204" pitchFamily="34" charset="0"/>
              <a:buChar char="•"/>
            </a:pPr>
            <a:r>
              <a:rPr lang="en-US" sz="3137" dirty="0"/>
              <a:t>Premium Storage</a:t>
            </a:r>
          </a:p>
        </p:txBody>
      </p:sp>
      <p:pic>
        <p:nvPicPr>
          <p:cNvPr id="4" name="Picture 3"/>
          <p:cNvPicPr>
            <a:picLocks noChangeAspect="1"/>
          </p:cNvPicPr>
          <p:nvPr/>
        </p:nvPicPr>
        <p:blipFill rotWithShape="1">
          <a:blip r:embed="rId3"/>
          <a:srcRect l="25567" r="23297" b="35327"/>
          <a:stretch/>
        </p:blipFill>
        <p:spPr>
          <a:xfrm>
            <a:off x="10727528" y="250720"/>
            <a:ext cx="1120531" cy="1008476"/>
          </a:xfrm>
          <a:prstGeom prst="rect">
            <a:avLst/>
          </a:prstGeom>
        </p:spPr>
      </p:pic>
    </p:spTree>
    <p:extLst>
      <p:ext uri="{BB962C8B-B14F-4D97-AF65-F5344CB8AC3E}">
        <p14:creationId xmlns:p14="http://schemas.microsoft.com/office/powerpoint/2010/main" val="2698732973"/>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52741" y="2431734"/>
            <a:ext cx="10086517" cy="917575"/>
          </a:xfrm>
          <a:prstGeom prst="rect">
            <a:avLst/>
          </a:prstGeom>
        </p:spPr>
        <p:txBody>
          <a:bodyPr/>
          <a:lstStyle/>
          <a:p>
            <a:r>
              <a:rPr lang="en-US" dirty="0"/>
              <a:t>Demo: Storage Accounts</a:t>
            </a:r>
          </a:p>
        </p:txBody>
      </p:sp>
    </p:spTree>
    <p:extLst>
      <p:ext uri="{BB962C8B-B14F-4D97-AF65-F5344CB8AC3E}">
        <p14:creationId xmlns:p14="http://schemas.microsoft.com/office/powerpoint/2010/main" val="27816810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prstGeom prst="rect">
            <a:avLst/>
          </a:prstGeom>
        </p:spPr>
        <p:txBody>
          <a:bodyPr/>
          <a:lstStyle/>
          <a:p>
            <a:r>
              <a:rPr lang="en-US" dirty="0"/>
              <a:t>Azure Resource Manager</a:t>
            </a:r>
          </a:p>
        </p:txBody>
      </p:sp>
    </p:spTree>
    <p:extLst>
      <p:ext uri="{BB962C8B-B14F-4D97-AF65-F5344CB8AC3E}">
        <p14:creationId xmlns:p14="http://schemas.microsoft.com/office/powerpoint/2010/main" val="2172274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4706" dirty="0"/>
              <a:t>Azure Portals and Frameworks</a:t>
            </a:r>
          </a:p>
        </p:txBody>
      </p:sp>
      <p:sp>
        <p:nvSpPr>
          <p:cNvPr id="5" name="Content Placeholder 4"/>
          <p:cNvSpPr>
            <a:spLocks noGrp="1"/>
          </p:cNvSpPr>
          <p:nvPr>
            <p:ph sz="half" idx="1"/>
          </p:nvPr>
        </p:nvSpPr>
        <p:spPr>
          <a:xfrm>
            <a:off x="872599" y="5080056"/>
            <a:ext cx="5181600" cy="1303624"/>
          </a:xfrm>
        </p:spPr>
        <p:txBody>
          <a:bodyPr/>
          <a:lstStyle/>
          <a:p>
            <a:r>
              <a:rPr lang="en-US" sz="2353" dirty="0"/>
              <a:t>Azure Service Management (ASM)</a:t>
            </a:r>
          </a:p>
          <a:p>
            <a:r>
              <a:rPr lang="en-US" sz="2353" dirty="0"/>
              <a:t>No Role Based Access Control</a:t>
            </a:r>
          </a:p>
        </p:txBody>
      </p:sp>
      <p:sp>
        <p:nvSpPr>
          <p:cNvPr id="6" name="Content Placeholder 5"/>
          <p:cNvSpPr>
            <a:spLocks noGrp="1"/>
          </p:cNvSpPr>
          <p:nvPr>
            <p:ph sz="half" idx="2"/>
          </p:nvPr>
        </p:nvSpPr>
        <p:spPr>
          <a:xfrm>
            <a:off x="6179333" y="5080057"/>
            <a:ext cx="5181600" cy="1303624"/>
          </a:xfrm>
        </p:spPr>
        <p:txBody>
          <a:bodyPr/>
          <a:lstStyle/>
          <a:p>
            <a:r>
              <a:rPr lang="en-US" sz="2353" dirty="0"/>
              <a:t>Azure Resource Manager (ARM)</a:t>
            </a:r>
          </a:p>
          <a:p>
            <a:r>
              <a:rPr lang="en-US" sz="2353" dirty="0"/>
              <a:t>Role Based Access </a:t>
            </a:r>
            <a:r>
              <a:rPr lang="en-US" sz="2353" dirty="0" err="1"/>
              <a:t>Contro</a:t>
            </a:r>
            <a:endParaRPr lang="en-US" sz="2353" dirty="0"/>
          </a:p>
        </p:txBody>
      </p:sp>
      <p:pic>
        <p:nvPicPr>
          <p:cNvPr id="7" name="Picture 6"/>
          <p:cNvPicPr>
            <a:picLocks noChangeAspect="1"/>
          </p:cNvPicPr>
          <p:nvPr/>
        </p:nvPicPr>
        <p:blipFill>
          <a:blip r:embed="rId3"/>
          <a:stretch>
            <a:fillRect/>
          </a:stretch>
        </p:blipFill>
        <p:spPr>
          <a:xfrm>
            <a:off x="872600" y="1609074"/>
            <a:ext cx="4306607" cy="3290299"/>
          </a:xfrm>
          <a:prstGeom prst="rect">
            <a:avLst/>
          </a:prstGeom>
        </p:spPr>
      </p:pic>
      <p:pic>
        <p:nvPicPr>
          <p:cNvPr id="8" name="Picture 7"/>
          <p:cNvPicPr>
            <a:picLocks noChangeAspect="1"/>
          </p:cNvPicPr>
          <p:nvPr/>
        </p:nvPicPr>
        <p:blipFill>
          <a:blip r:embed="rId4"/>
          <a:stretch>
            <a:fillRect/>
          </a:stretch>
        </p:blipFill>
        <p:spPr>
          <a:xfrm>
            <a:off x="6172201" y="1593774"/>
            <a:ext cx="4300587" cy="3285700"/>
          </a:xfrm>
          <a:prstGeom prst="rect">
            <a:avLst/>
          </a:prstGeom>
        </p:spPr>
      </p:pic>
      <p:sp>
        <p:nvSpPr>
          <p:cNvPr id="9" name="TextBox 8"/>
          <p:cNvSpPr txBox="1"/>
          <p:nvPr/>
        </p:nvSpPr>
        <p:spPr>
          <a:xfrm>
            <a:off x="872600" y="1195212"/>
            <a:ext cx="4306607" cy="561282"/>
          </a:xfrm>
          <a:prstGeom prst="rect">
            <a:avLst/>
          </a:prstGeom>
          <a:noFill/>
        </p:spPr>
        <p:txBody>
          <a:bodyPr wrap="square" lIns="179308" tIns="143446" rIns="179308" bIns="143446"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961"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Classic: manage.windowsazure.com</a:t>
            </a:r>
          </a:p>
        </p:txBody>
      </p:sp>
      <p:sp>
        <p:nvSpPr>
          <p:cNvPr id="10" name="TextBox 9"/>
          <p:cNvSpPr txBox="1"/>
          <p:nvPr/>
        </p:nvSpPr>
        <p:spPr>
          <a:xfrm>
            <a:off x="6054199" y="1195212"/>
            <a:ext cx="4306607" cy="561282"/>
          </a:xfrm>
          <a:prstGeom prst="rect">
            <a:avLst/>
          </a:prstGeom>
          <a:noFill/>
        </p:spPr>
        <p:txBody>
          <a:bodyPr wrap="square" lIns="179308" tIns="143446" rIns="179308" bIns="143446"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961"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New: portal.azure.com</a:t>
            </a:r>
          </a:p>
        </p:txBody>
      </p:sp>
    </p:spTree>
    <p:extLst>
      <p:ext uri="{BB962C8B-B14F-4D97-AF65-F5344CB8AC3E}">
        <p14:creationId xmlns:p14="http://schemas.microsoft.com/office/powerpoint/2010/main" val="842106851"/>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z="4706" dirty="0">
                <a:latin typeface="Segoe UI Light" panose="020B0502040204020203" pitchFamily="34" charset="0"/>
                <a:cs typeface="Segoe UI Light" panose="020B0502040204020203" pitchFamily="34" charset="0"/>
              </a:rPr>
              <a:t>Resource Groups</a:t>
            </a:r>
          </a:p>
        </p:txBody>
      </p:sp>
      <p:sp>
        <p:nvSpPr>
          <p:cNvPr id="6" name="Text Placeholder 5"/>
          <p:cNvSpPr>
            <a:spLocks noGrp="1"/>
          </p:cNvSpPr>
          <p:nvPr>
            <p:ph type="body" sz="quarter" idx="4294967295"/>
          </p:nvPr>
        </p:nvSpPr>
        <p:spPr>
          <a:xfrm>
            <a:off x="5873856" y="1312172"/>
            <a:ext cx="6318145" cy="2910640"/>
          </a:xfrm>
        </p:spPr>
        <p:txBody>
          <a:bodyPr/>
          <a:lstStyle/>
          <a:p>
            <a:pPr marL="0" indent="0">
              <a:buNone/>
            </a:pPr>
            <a:r>
              <a:rPr lang="en-US" sz="2647" dirty="0"/>
              <a:t>Manage resources as a single unit</a:t>
            </a:r>
          </a:p>
          <a:p>
            <a:pPr marL="0" indent="0">
              <a:buNone/>
            </a:pPr>
            <a:r>
              <a:rPr lang="en-US" sz="2647" dirty="0"/>
              <a:t>Role based access and control (RBAC) on groups or resources</a:t>
            </a:r>
          </a:p>
          <a:p>
            <a:pPr marL="0" indent="0">
              <a:buNone/>
            </a:pPr>
            <a:r>
              <a:rPr lang="en-US" sz="2647" dirty="0"/>
              <a:t>Billing integrated tagging on groups or resources</a:t>
            </a:r>
          </a:p>
        </p:txBody>
      </p:sp>
      <p:grpSp>
        <p:nvGrpSpPr>
          <p:cNvPr id="7" name="Group 6"/>
          <p:cNvGrpSpPr>
            <a:grpSpLocks noChangeAspect="1"/>
          </p:cNvGrpSpPr>
          <p:nvPr/>
        </p:nvGrpSpPr>
        <p:grpSpPr bwMode="auto">
          <a:xfrm>
            <a:off x="1046421" y="1312172"/>
            <a:ext cx="4179755" cy="3992021"/>
            <a:chOff x="405" y="668"/>
            <a:chExt cx="3117" cy="2977"/>
          </a:xfrm>
        </p:grpSpPr>
        <p:sp>
          <p:nvSpPr>
            <p:cNvPr id="8" name="AutoShape 3"/>
            <p:cNvSpPr>
              <a:spLocks noChangeAspect="1" noChangeArrowheads="1" noTextEdit="1"/>
            </p:cNvSpPr>
            <p:nvPr/>
          </p:nvSpPr>
          <p:spPr bwMode="auto">
            <a:xfrm>
              <a:off x="406" y="668"/>
              <a:ext cx="3116" cy="2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63" tIns="34281" rIns="68563" bIns="34281" numCol="1" anchor="t" anchorCtr="0" compatLnSpc="1">
              <a:prstTxWarp prst="textNoShape">
                <a:avLst/>
              </a:prstTxWarp>
            </a:bodyPr>
            <a:lstStyle/>
            <a:p>
              <a:pPr marL="0" marR="0" lvl="0" indent="0" defTabSz="685609"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00B0F0"/>
                </a:solidFill>
                <a:effectLst/>
                <a:uLnTx/>
                <a:uFillTx/>
              </a:endParaRPr>
            </a:p>
          </p:txBody>
        </p:sp>
        <p:sp>
          <p:nvSpPr>
            <p:cNvPr id="9" name="Freeform 5"/>
            <p:cNvSpPr>
              <a:spLocks/>
            </p:cNvSpPr>
            <p:nvPr/>
          </p:nvSpPr>
          <p:spPr bwMode="auto">
            <a:xfrm>
              <a:off x="412" y="676"/>
              <a:ext cx="3102" cy="2962"/>
            </a:xfrm>
            <a:custGeom>
              <a:avLst/>
              <a:gdLst>
                <a:gd name="T0" fmla="*/ 2649 w 2649"/>
                <a:gd name="T1" fmla="*/ 2496 h 2529"/>
                <a:gd name="T2" fmla="*/ 2616 w 2649"/>
                <a:gd name="T3" fmla="*/ 2529 h 2529"/>
                <a:gd name="T4" fmla="*/ 33 w 2649"/>
                <a:gd name="T5" fmla="*/ 2529 h 2529"/>
                <a:gd name="T6" fmla="*/ 0 w 2649"/>
                <a:gd name="T7" fmla="*/ 2496 h 2529"/>
                <a:gd name="T8" fmla="*/ 0 w 2649"/>
                <a:gd name="T9" fmla="*/ 33 h 2529"/>
                <a:gd name="T10" fmla="*/ 33 w 2649"/>
                <a:gd name="T11" fmla="*/ 0 h 2529"/>
                <a:gd name="T12" fmla="*/ 2616 w 2649"/>
                <a:gd name="T13" fmla="*/ 0 h 2529"/>
                <a:gd name="T14" fmla="*/ 2649 w 2649"/>
                <a:gd name="T15" fmla="*/ 33 h 2529"/>
                <a:gd name="T16" fmla="*/ 2649 w 2649"/>
                <a:gd name="T17" fmla="*/ 2496 h 2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49" h="2529">
                  <a:moveTo>
                    <a:pt x="2649" y="2496"/>
                  </a:moveTo>
                  <a:cubicBezTo>
                    <a:pt x="2649" y="2514"/>
                    <a:pt x="2634" y="2529"/>
                    <a:pt x="2616" y="2529"/>
                  </a:cubicBezTo>
                  <a:cubicBezTo>
                    <a:pt x="33" y="2529"/>
                    <a:pt x="33" y="2529"/>
                    <a:pt x="33" y="2529"/>
                  </a:cubicBezTo>
                  <a:cubicBezTo>
                    <a:pt x="15" y="2529"/>
                    <a:pt x="0" y="2514"/>
                    <a:pt x="0" y="2496"/>
                  </a:cubicBezTo>
                  <a:cubicBezTo>
                    <a:pt x="0" y="33"/>
                    <a:pt x="0" y="33"/>
                    <a:pt x="0" y="33"/>
                  </a:cubicBezTo>
                  <a:cubicBezTo>
                    <a:pt x="0" y="14"/>
                    <a:pt x="15" y="0"/>
                    <a:pt x="33" y="0"/>
                  </a:cubicBezTo>
                  <a:cubicBezTo>
                    <a:pt x="2616" y="0"/>
                    <a:pt x="2616" y="0"/>
                    <a:pt x="2616" y="0"/>
                  </a:cubicBezTo>
                  <a:cubicBezTo>
                    <a:pt x="2634" y="0"/>
                    <a:pt x="2649" y="14"/>
                    <a:pt x="2649" y="33"/>
                  </a:cubicBezTo>
                  <a:cubicBezTo>
                    <a:pt x="2649" y="2496"/>
                    <a:pt x="2649" y="2496"/>
                    <a:pt x="2649" y="2496"/>
                  </a:cubicBezTo>
                </a:path>
              </a:pathLst>
            </a:custGeom>
            <a:solidFill>
              <a:srgbClr val="022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3" tIns="34281" rIns="68563" bIns="34281" numCol="1" anchor="t" anchorCtr="0" compatLnSpc="1">
              <a:prstTxWarp prst="textNoShape">
                <a:avLst/>
              </a:prstTxWarp>
            </a:bodyPr>
            <a:lstStyle/>
            <a:p>
              <a:pPr marL="0" marR="0" lvl="0" indent="0" defTabSz="685609"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00B0F0"/>
                </a:solidFill>
                <a:effectLst/>
                <a:uLnTx/>
                <a:uFillTx/>
              </a:endParaRPr>
            </a:p>
          </p:txBody>
        </p:sp>
        <p:sp>
          <p:nvSpPr>
            <p:cNvPr id="10" name="Freeform 6"/>
            <p:cNvSpPr>
              <a:spLocks/>
            </p:cNvSpPr>
            <p:nvPr/>
          </p:nvSpPr>
          <p:spPr bwMode="auto">
            <a:xfrm>
              <a:off x="405" y="669"/>
              <a:ext cx="3116" cy="2976"/>
            </a:xfrm>
            <a:custGeom>
              <a:avLst/>
              <a:gdLst>
                <a:gd name="T0" fmla="*/ 2655 w 2661"/>
                <a:gd name="T1" fmla="*/ 2502 h 2541"/>
                <a:gd name="T2" fmla="*/ 2649 w 2661"/>
                <a:gd name="T3" fmla="*/ 2502 h 2541"/>
                <a:gd name="T4" fmla="*/ 2641 w 2661"/>
                <a:gd name="T5" fmla="*/ 2521 h 2541"/>
                <a:gd name="T6" fmla="*/ 2622 w 2661"/>
                <a:gd name="T7" fmla="*/ 2529 h 2541"/>
                <a:gd name="T8" fmla="*/ 39 w 2661"/>
                <a:gd name="T9" fmla="*/ 2529 h 2541"/>
                <a:gd name="T10" fmla="*/ 20 w 2661"/>
                <a:gd name="T11" fmla="*/ 2521 h 2541"/>
                <a:gd name="T12" fmla="*/ 12 w 2661"/>
                <a:gd name="T13" fmla="*/ 2502 h 2541"/>
                <a:gd name="T14" fmla="*/ 12 w 2661"/>
                <a:gd name="T15" fmla="*/ 39 h 2541"/>
                <a:gd name="T16" fmla="*/ 20 w 2661"/>
                <a:gd name="T17" fmla="*/ 20 h 2541"/>
                <a:gd name="T18" fmla="*/ 39 w 2661"/>
                <a:gd name="T19" fmla="*/ 12 h 2541"/>
                <a:gd name="T20" fmla="*/ 2622 w 2661"/>
                <a:gd name="T21" fmla="*/ 12 h 2541"/>
                <a:gd name="T22" fmla="*/ 2641 w 2661"/>
                <a:gd name="T23" fmla="*/ 20 h 2541"/>
                <a:gd name="T24" fmla="*/ 2649 w 2661"/>
                <a:gd name="T25" fmla="*/ 39 h 2541"/>
                <a:gd name="T26" fmla="*/ 2649 w 2661"/>
                <a:gd name="T27" fmla="*/ 2502 h 2541"/>
                <a:gd name="T28" fmla="*/ 2655 w 2661"/>
                <a:gd name="T29" fmla="*/ 2502 h 2541"/>
                <a:gd name="T30" fmla="*/ 2661 w 2661"/>
                <a:gd name="T31" fmla="*/ 2502 h 2541"/>
                <a:gd name="T32" fmla="*/ 2661 w 2661"/>
                <a:gd name="T33" fmla="*/ 39 h 2541"/>
                <a:gd name="T34" fmla="*/ 2622 w 2661"/>
                <a:gd name="T35" fmla="*/ 0 h 2541"/>
                <a:gd name="T36" fmla="*/ 39 w 2661"/>
                <a:gd name="T37" fmla="*/ 0 h 2541"/>
                <a:gd name="T38" fmla="*/ 0 w 2661"/>
                <a:gd name="T39" fmla="*/ 39 h 2541"/>
                <a:gd name="T40" fmla="*/ 0 w 2661"/>
                <a:gd name="T41" fmla="*/ 2502 h 2541"/>
                <a:gd name="T42" fmla="*/ 39 w 2661"/>
                <a:gd name="T43" fmla="*/ 2541 h 2541"/>
                <a:gd name="T44" fmla="*/ 2622 w 2661"/>
                <a:gd name="T45" fmla="*/ 2541 h 2541"/>
                <a:gd name="T46" fmla="*/ 2661 w 2661"/>
                <a:gd name="T47" fmla="*/ 2502 h 2541"/>
                <a:gd name="T48" fmla="*/ 2655 w 2661"/>
                <a:gd name="T49" fmla="*/ 2502 h 2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61" h="2541">
                  <a:moveTo>
                    <a:pt x="2655" y="2502"/>
                  </a:moveTo>
                  <a:cubicBezTo>
                    <a:pt x="2649" y="2502"/>
                    <a:pt x="2649" y="2502"/>
                    <a:pt x="2649" y="2502"/>
                  </a:cubicBezTo>
                  <a:cubicBezTo>
                    <a:pt x="2649" y="2509"/>
                    <a:pt x="2646" y="2516"/>
                    <a:pt x="2641" y="2521"/>
                  </a:cubicBezTo>
                  <a:cubicBezTo>
                    <a:pt x="2636" y="2526"/>
                    <a:pt x="2629" y="2529"/>
                    <a:pt x="2622" y="2529"/>
                  </a:cubicBezTo>
                  <a:cubicBezTo>
                    <a:pt x="39" y="2529"/>
                    <a:pt x="39" y="2529"/>
                    <a:pt x="39" y="2529"/>
                  </a:cubicBezTo>
                  <a:cubicBezTo>
                    <a:pt x="32" y="2529"/>
                    <a:pt x="25" y="2526"/>
                    <a:pt x="20" y="2521"/>
                  </a:cubicBezTo>
                  <a:cubicBezTo>
                    <a:pt x="15" y="2516"/>
                    <a:pt x="12" y="2509"/>
                    <a:pt x="12" y="2502"/>
                  </a:cubicBezTo>
                  <a:cubicBezTo>
                    <a:pt x="12" y="39"/>
                    <a:pt x="12" y="39"/>
                    <a:pt x="12" y="39"/>
                  </a:cubicBezTo>
                  <a:cubicBezTo>
                    <a:pt x="12" y="31"/>
                    <a:pt x="15" y="25"/>
                    <a:pt x="20" y="20"/>
                  </a:cubicBezTo>
                  <a:cubicBezTo>
                    <a:pt x="25" y="15"/>
                    <a:pt x="32" y="12"/>
                    <a:pt x="39" y="12"/>
                  </a:cubicBezTo>
                  <a:cubicBezTo>
                    <a:pt x="2622" y="12"/>
                    <a:pt x="2622" y="12"/>
                    <a:pt x="2622" y="12"/>
                  </a:cubicBezTo>
                  <a:cubicBezTo>
                    <a:pt x="2629" y="12"/>
                    <a:pt x="2636" y="15"/>
                    <a:pt x="2641" y="20"/>
                  </a:cubicBezTo>
                  <a:cubicBezTo>
                    <a:pt x="2646" y="25"/>
                    <a:pt x="2649" y="31"/>
                    <a:pt x="2649" y="39"/>
                  </a:cubicBezTo>
                  <a:cubicBezTo>
                    <a:pt x="2649" y="2502"/>
                    <a:pt x="2649" y="2502"/>
                    <a:pt x="2649" y="2502"/>
                  </a:cubicBezTo>
                  <a:cubicBezTo>
                    <a:pt x="2655" y="2502"/>
                    <a:pt x="2655" y="2502"/>
                    <a:pt x="2655" y="2502"/>
                  </a:cubicBezTo>
                  <a:cubicBezTo>
                    <a:pt x="2661" y="2502"/>
                    <a:pt x="2661" y="2502"/>
                    <a:pt x="2661" y="2502"/>
                  </a:cubicBezTo>
                  <a:cubicBezTo>
                    <a:pt x="2661" y="39"/>
                    <a:pt x="2661" y="39"/>
                    <a:pt x="2661" y="39"/>
                  </a:cubicBezTo>
                  <a:cubicBezTo>
                    <a:pt x="2661" y="17"/>
                    <a:pt x="2643" y="0"/>
                    <a:pt x="2622" y="0"/>
                  </a:cubicBezTo>
                  <a:cubicBezTo>
                    <a:pt x="39" y="0"/>
                    <a:pt x="39" y="0"/>
                    <a:pt x="39" y="0"/>
                  </a:cubicBezTo>
                  <a:cubicBezTo>
                    <a:pt x="18" y="0"/>
                    <a:pt x="0" y="17"/>
                    <a:pt x="0" y="39"/>
                  </a:cubicBezTo>
                  <a:cubicBezTo>
                    <a:pt x="0" y="2502"/>
                    <a:pt x="0" y="2502"/>
                    <a:pt x="0" y="2502"/>
                  </a:cubicBezTo>
                  <a:cubicBezTo>
                    <a:pt x="0" y="2523"/>
                    <a:pt x="18" y="2541"/>
                    <a:pt x="39" y="2541"/>
                  </a:cubicBezTo>
                  <a:cubicBezTo>
                    <a:pt x="2622" y="2541"/>
                    <a:pt x="2622" y="2541"/>
                    <a:pt x="2622" y="2541"/>
                  </a:cubicBezTo>
                  <a:cubicBezTo>
                    <a:pt x="2643" y="2541"/>
                    <a:pt x="2661" y="2523"/>
                    <a:pt x="2661" y="2502"/>
                  </a:cubicBezTo>
                  <a:lnTo>
                    <a:pt x="2655" y="250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3" tIns="34281" rIns="68563" bIns="34281" numCol="1" anchor="t" anchorCtr="0" compatLnSpc="1">
              <a:prstTxWarp prst="textNoShape">
                <a:avLst/>
              </a:prstTxWarp>
            </a:bodyPr>
            <a:lstStyle/>
            <a:p>
              <a:pPr marL="0" marR="0" lvl="0" indent="0" defTabSz="685609"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00B0F0"/>
                </a:solidFill>
                <a:effectLst/>
                <a:uLnTx/>
                <a:uFillTx/>
              </a:endParaRPr>
            </a:p>
          </p:txBody>
        </p:sp>
        <p:sp>
          <p:nvSpPr>
            <p:cNvPr id="11" name="Freeform 7"/>
            <p:cNvSpPr>
              <a:spLocks/>
            </p:cNvSpPr>
            <p:nvPr/>
          </p:nvSpPr>
          <p:spPr bwMode="auto">
            <a:xfrm>
              <a:off x="999" y="1251"/>
              <a:ext cx="1928" cy="1927"/>
            </a:xfrm>
            <a:custGeom>
              <a:avLst/>
              <a:gdLst>
                <a:gd name="T0" fmla="*/ 878 w 1647"/>
                <a:gd name="T1" fmla="*/ 19 h 1645"/>
                <a:gd name="T2" fmla="*/ 1628 w 1647"/>
                <a:gd name="T3" fmla="*/ 821 h 1645"/>
                <a:gd name="T4" fmla="*/ 1392 w 1647"/>
                <a:gd name="T5" fmla="*/ 1390 h 1645"/>
                <a:gd name="T6" fmla="*/ 823 w 1647"/>
                <a:gd name="T7" fmla="*/ 1626 h 1645"/>
                <a:gd name="T8" fmla="*/ 255 w 1647"/>
                <a:gd name="T9" fmla="*/ 1390 h 1645"/>
                <a:gd name="T10" fmla="*/ 19 w 1647"/>
                <a:gd name="T11" fmla="*/ 821 h 1645"/>
                <a:gd name="T12" fmla="*/ 54 w 1647"/>
                <a:gd name="T13" fmla="*/ 587 h 1645"/>
                <a:gd name="T14" fmla="*/ 35 w 1647"/>
                <a:gd name="T15" fmla="*/ 581 h 1645"/>
                <a:gd name="T16" fmla="*/ 0 w 1647"/>
                <a:gd name="T17" fmla="*/ 821 h 1645"/>
                <a:gd name="T18" fmla="*/ 823 w 1647"/>
                <a:gd name="T19" fmla="*/ 1645 h 1645"/>
                <a:gd name="T20" fmla="*/ 1647 w 1647"/>
                <a:gd name="T21" fmla="*/ 821 h 1645"/>
                <a:gd name="T22" fmla="*/ 879 w 1647"/>
                <a:gd name="T23" fmla="*/ 0 h 1645"/>
                <a:gd name="T24" fmla="*/ 878 w 1647"/>
                <a:gd name="T25" fmla="*/ 19 h 1645"/>
                <a:gd name="T26" fmla="*/ 878 w 1647"/>
                <a:gd name="T27" fmla="*/ 19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47" h="1645">
                  <a:moveTo>
                    <a:pt x="878" y="19"/>
                  </a:moveTo>
                  <a:cubicBezTo>
                    <a:pt x="1297" y="46"/>
                    <a:pt x="1628" y="395"/>
                    <a:pt x="1628" y="821"/>
                  </a:cubicBezTo>
                  <a:cubicBezTo>
                    <a:pt x="1628" y="1043"/>
                    <a:pt x="1538" y="1245"/>
                    <a:pt x="1392" y="1390"/>
                  </a:cubicBezTo>
                  <a:cubicBezTo>
                    <a:pt x="1247" y="1536"/>
                    <a:pt x="1046" y="1626"/>
                    <a:pt x="823" y="1626"/>
                  </a:cubicBezTo>
                  <a:cubicBezTo>
                    <a:pt x="601" y="1626"/>
                    <a:pt x="400" y="1536"/>
                    <a:pt x="255" y="1390"/>
                  </a:cubicBezTo>
                  <a:cubicBezTo>
                    <a:pt x="109" y="1245"/>
                    <a:pt x="19" y="1043"/>
                    <a:pt x="19" y="821"/>
                  </a:cubicBezTo>
                  <a:cubicBezTo>
                    <a:pt x="19" y="740"/>
                    <a:pt x="31" y="661"/>
                    <a:pt x="54" y="587"/>
                  </a:cubicBezTo>
                  <a:cubicBezTo>
                    <a:pt x="35" y="581"/>
                    <a:pt x="35" y="581"/>
                    <a:pt x="35" y="581"/>
                  </a:cubicBezTo>
                  <a:cubicBezTo>
                    <a:pt x="12" y="657"/>
                    <a:pt x="0" y="738"/>
                    <a:pt x="0" y="821"/>
                  </a:cubicBezTo>
                  <a:cubicBezTo>
                    <a:pt x="0" y="1276"/>
                    <a:pt x="369" y="1645"/>
                    <a:pt x="823" y="1645"/>
                  </a:cubicBezTo>
                  <a:cubicBezTo>
                    <a:pt x="1278" y="1645"/>
                    <a:pt x="1647" y="1276"/>
                    <a:pt x="1647" y="821"/>
                  </a:cubicBezTo>
                  <a:cubicBezTo>
                    <a:pt x="1647" y="385"/>
                    <a:pt x="1308" y="28"/>
                    <a:pt x="879" y="0"/>
                  </a:cubicBezTo>
                  <a:cubicBezTo>
                    <a:pt x="878" y="19"/>
                    <a:pt x="878" y="19"/>
                    <a:pt x="878" y="19"/>
                  </a:cubicBezTo>
                  <a:cubicBezTo>
                    <a:pt x="878" y="19"/>
                    <a:pt x="878" y="19"/>
                    <a:pt x="878" y="19"/>
                  </a:cubicBezTo>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3" tIns="34281" rIns="68563" bIns="34281" numCol="1" anchor="t" anchorCtr="0" compatLnSpc="1">
              <a:prstTxWarp prst="textNoShape">
                <a:avLst/>
              </a:prstTxWarp>
            </a:bodyPr>
            <a:lstStyle/>
            <a:p>
              <a:pPr marL="0" marR="0" lvl="0" indent="0" defTabSz="685609"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00B0F0"/>
                </a:solidFill>
                <a:effectLst/>
                <a:uLnTx/>
                <a:uFillTx/>
              </a:endParaRPr>
            </a:p>
          </p:txBody>
        </p:sp>
        <p:sp>
          <p:nvSpPr>
            <p:cNvPr id="12" name="Freeform 8"/>
            <p:cNvSpPr>
              <a:spLocks/>
            </p:cNvSpPr>
            <p:nvPr/>
          </p:nvSpPr>
          <p:spPr bwMode="auto">
            <a:xfrm>
              <a:off x="1962" y="1219"/>
              <a:ext cx="80" cy="89"/>
            </a:xfrm>
            <a:custGeom>
              <a:avLst/>
              <a:gdLst>
                <a:gd name="T0" fmla="*/ 76 w 80"/>
                <a:gd name="T1" fmla="*/ 89 h 89"/>
                <a:gd name="T2" fmla="*/ 0 w 80"/>
                <a:gd name="T3" fmla="*/ 41 h 89"/>
                <a:gd name="T4" fmla="*/ 80 w 80"/>
                <a:gd name="T5" fmla="*/ 0 h 89"/>
                <a:gd name="T6" fmla="*/ 76 w 80"/>
                <a:gd name="T7" fmla="*/ 89 h 89"/>
              </a:gdLst>
              <a:ahLst/>
              <a:cxnLst>
                <a:cxn ang="0">
                  <a:pos x="T0" y="T1"/>
                </a:cxn>
                <a:cxn ang="0">
                  <a:pos x="T2" y="T3"/>
                </a:cxn>
                <a:cxn ang="0">
                  <a:pos x="T4" y="T5"/>
                </a:cxn>
                <a:cxn ang="0">
                  <a:pos x="T6" y="T7"/>
                </a:cxn>
              </a:cxnLst>
              <a:rect l="0" t="0" r="r" b="b"/>
              <a:pathLst>
                <a:path w="80" h="89">
                  <a:moveTo>
                    <a:pt x="76" y="89"/>
                  </a:moveTo>
                  <a:lnTo>
                    <a:pt x="0" y="41"/>
                  </a:lnTo>
                  <a:lnTo>
                    <a:pt x="80" y="0"/>
                  </a:lnTo>
                  <a:lnTo>
                    <a:pt x="76" y="89"/>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3" tIns="34281" rIns="68563" bIns="34281" numCol="1" anchor="t" anchorCtr="0" compatLnSpc="1">
              <a:prstTxWarp prst="textNoShape">
                <a:avLst/>
              </a:prstTxWarp>
            </a:bodyPr>
            <a:lstStyle/>
            <a:p>
              <a:pPr marL="0" marR="0" lvl="0" indent="0" defTabSz="685609"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00B0F0"/>
                </a:solidFill>
                <a:effectLst/>
                <a:uLnTx/>
                <a:uFillTx/>
              </a:endParaRPr>
            </a:p>
          </p:txBody>
        </p:sp>
        <p:sp>
          <p:nvSpPr>
            <p:cNvPr id="13" name="Freeform 9"/>
            <p:cNvSpPr>
              <a:spLocks/>
            </p:cNvSpPr>
            <p:nvPr/>
          </p:nvSpPr>
          <p:spPr bwMode="auto">
            <a:xfrm>
              <a:off x="1003" y="1891"/>
              <a:ext cx="94" cy="93"/>
            </a:xfrm>
            <a:custGeom>
              <a:avLst/>
              <a:gdLst>
                <a:gd name="T0" fmla="*/ 74 w 80"/>
                <a:gd name="T1" fmla="*/ 51 h 80"/>
                <a:gd name="T2" fmla="*/ 51 w 80"/>
                <a:gd name="T3" fmla="*/ 6 h 80"/>
                <a:gd name="T4" fmla="*/ 6 w 80"/>
                <a:gd name="T5" fmla="*/ 29 h 80"/>
                <a:gd name="T6" fmla="*/ 29 w 80"/>
                <a:gd name="T7" fmla="*/ 74 h 80"/>
                <a:gd name="T8" fmla="*/ 74 w 80"/>
                <a:gd name="T9" fmla="*/ 51 h 80"/>
              </a:gdLst>
              <a:ahLst/>
              <a:cxnLst>
                <a:cxn ang="0">
                  <a:pos x="T0" y="T1"/>
                </a:cxn>
                <a:cxn ang="0">
                  <a:pos x="T2" y="T3"/>
                </a:cxn>
                <a:cxn ang="0">
                  <a:pos x="T4" y="T5"/>
                </a:cxn>
                <a:cxn ang="0">
                  <a:pos x="T6" y="T7"/>
                </a:cxn>
                <a:cxn ang="0">
                  <a:pos x="T8" y="T9"/>
                </a:cxn>
              </a:cxnLst>
              <a:rect l="0" t="0" r="r" b="b"/>
              <a:pathLst>
                <a:path w="80" h="80">
                  <a:moveTo>
                    <a:pt x="74" y="51"/>
                  </a:moveTo>
                  <a:cubicBezTo>
                    <a:pt x="80" y="32"/>
                    <a:pt x="70" y="12"/>
                    <a:pt x="51" y="6"/>
                  </a:cubicBezTo>
                  <a:cubicBezTo>
                    <a:pt x="32" y="0"/>
                    <a:pt x="12" y="10"/>
                    <a:pt x="6" y="29"/>
                  </a:cubicBezTo>
                  <a:cubicBezTo>
                    <a:pt x="0" y="47"/>
                    <a:pt x="10" y="68"/>
                    <a:pt x="29" y="74"/>
                  </a:cubicBezTo>
                  <a:cubicBezTo>
                    <a:pt x="48" y="80"/>
                    <a:pt x="68" y="70"/>
                    <a:pt x="74" y="51"/>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3" tIns="34281" rIns="68563" bIns="34281" numCol="1" anchor="t" anchorCtr="0" compatLnSpc="1">
              <a:prstTxWarp prst="textNoShape">
                <a:avLst/>
              </a:prstTxWarp>
            </a:bodyPr>
            <a:lstStyle/>
            <a:p>
              <a:pPr marL="0" marR="0" lvl="0" indent="0" defTabSz="685609"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00B0F0"/>
                </a:solidFill>
                <a:effectLst/>
                <a:uLnTx/>
                <a:uFillTx/>
              </a:endParaRPr>
            </a:p>
          </p:txBody>
        </p:sp>
        <p:sp>
          <p:nvSpPr>
            <p:cNvPr id="14" name="Freeform 10"/>
            <p:cNvSpPr>
              <a:spLocks/>
            </p:cNvSpPr>
            <p:nvPr/>
          </p:nvSpPr>
          <p:spPr bwMode="auto">
            <a:xfrm>
              <a:off x="757" y="1125"/>
              <a:ext cx="824" cy="728"/>
            </a:xfrm>
            <a:custGeom>
              <a:avLst/>
              <a:gdLst>
                <a:gd name="T0" fmla="*/ 540 w 703"/>
                <a:gd name="T1" fmla="*/ 558 h 622"/>
                <a:gd name="T2" fmla="*/ 352 w 703"/>
                <a:gd name="T3" fmla="*/ 622 h 622"/>
                <a:gd name="T4" fmla="*/ 104 w 703"/>
                <a:gd name="T5" fmla="*/ 500 h 622"/>
                <a:gd name="T6" fmla="*/ 162 w 703"/>
                <a:gd name="T7" fmla="*/ 64 h 622"/>
                <a:gd name="T8" fmla="*/ 351 w 703"/>
                <a:gd name="T9" fmla="*/ 0 h 622"/>
                <a:gd name="T10" fmla="*/ 598 w 703"/>
                <a:gd name="T11" fmla="*/ 122 h 622"/>
                <a:gd name="T12" fmla="*/ 540 w 703"/>
                <a:gd name="T13" fmla="*/ 558 h 622"/>
              </a:gdLst>
              <a:ahLst/>
              <a:cxnLst>
                <a:cxn ang="0">
                  <a:pos x="T0" y="T1"/>
                </a:cxn>
                <a:cxn ang="0">
                  <a:pos x="T2" y="T3"/>
                </a:cxn>
                <a:cxn ang="0">
                  <a:pos x="T4" y="T5"/>
                </a:cxn>
                <a:cxn ang="0">
                  <a:pos x="T6" y="T7"/>
                </a:cxn>
                <a:cxn ang="0">
                  <a:pos x="T8" y="T9"/>
                </a:cxn>
                <a:cxn ang="0">
                  <a:pos x="T10" y="T11"/>
                </a:cxn>
                <a:cxn ang="0">
                  <a:pos x="T12" y="T13"/>
                </a:cxn>
              </a:cxnLst>
              <a:rect l="0" t="0" r="r" b="b"/>
              <a:pathLst>
                <a:path w="703" h="622">
                  <a:moveTo>
                    <a:pt x="540" y="558"/>
                  </a:moveTo>
                  <a:cubicBezTo>
                    <a:pt x="484" y="601"/>
                    <a:pt x="418" y="622"/>
                    <a:pt x="352" y="622"/>
                  </a:cubicBezTo>
                  <a:cubicBezTo>
                    <a:pt x="258" y="622"/>
                    <a:pt x="166" y="580"/>
                    <a:pt x="104" y="500"/>
                  </a:cubicBezTo>
                  <a:cubicBezTo>
                    <a:pt x="0" y="364"/>
                    <a:pt x="26" y="169"/>
                    <a:pt x="162" y="64"/>
                  </a:cubicBezTo>
                  <a:cubicBezTo>
                    <a:pt x="219" y="21"/>
                    <a:pt x="285" y="0"/>
                    <a:pt x="351" y="0"/>
                  </a:cubicBezTo>
                  <a:cubicBezTo>
                    <a:pt x="445" y="0"/>
                    <a:pt x="537" y="42"/>
                    <a:pt x="598" y="122"/>
                  </a:cubicBezTo>
                  <a:cubicBezTo>
                    <a:pt x="703" y="259"/>
                    <a:pt x="677" y="454"/>
                    <a:pt x="540" y="558"/>
                  </a:cubicBez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3" tIns="34281" rIns="68563" bIns="34281" numCol="1" anchor="t" anchorCtr="0" compatLnSpc="1">
              <a:prstTxWarp prst="textNoShape">
                <a:avLst/>
              </a:prstTxWarp>
            </a:bodyPr>
            <a:lstStyle/>
            <a:p>
              <a:pPr marL="0" marR="0" lvl="0" indent="0" defTabSz="685609"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00B0F0"/>
                </a:solidFill>
                <a:effectLst/>
                <a:uLnTx/>
                <a:uFillTx/>
              </a:endParaRPr>
            </a:p>
          </p:txBody>
        </p:sp>
        <p:sp>
          <p:nvSpPr>
            <p:cNvPr id="15" name="Freeform 11"/>
            <p:cNvSpPr>
              <a:spLocks/>
            </p:cNvSpPr>
            <p:nvPr/>
          </p:nvSpPr>
          <p:spPr bwMode="auto">
            <a:xfrm>
              <a:off x="757" y="1125"/>
              <a:ext cx="824" cy="728"/>
            </a:xfrm>
            <a:custGeom>
              <a:avLst/>
              <a:gdLst>
                <a:gd name="T0" fmla="*/ 540 w 703"/>
                <a:gd name="T1" fmla="*/ 558 h 622"/>
                <a:gd name="T2" fmla="*/ 352 w 703"/>
                <a:gd name="T3" fmla="*/ 622 h 622"/>
                <a:gd name="T4" fmla="*/ 104 w 703"/>
                <a:gd name="T5" fmla="*/ 500 h 622"/>
                <a:gd name="T6" fmla="*/ 162 w 703"/>
                <a:gd name="T7" fmla="*/ 64 h 622"/>
                <a:gd name="T8" fmla="*/ 351 w 703"/>
                <a:gd name="T9" fmla="*/ 0 h 622"/>
                <a:gd name="T10" fmla="*/ 598 w 703"/>
                <a:gd name="T11" fmla="*/ 122 h 622"/>
                <a:gd name="T12" fmla="*/ 540 w 703"/>
                <a:gd name="T13" fmla="*/ 558 h 622"/>
              </a:gdLst>
              <a:ahLst/>
              <a:cxnLst>
                <a:cxn ang="0">
                  <a:pos x="T0" y="T1"/>
                </a:cxn>
                <a:cxn ang="0">
                  <a:pos x="T2" y="T3"/>
                </a:cxn>
                <a:cxn ang="0">
                  <a:pos x="T4" y="T5"/>
                </a:cxn>
                <a:cxn ang="0">
                  <a:pos x="T6" y="T7"/>
                </a:cxn>
                <a:cxn ang="0">
                  <a:pos x="T8" y="T9"/>
                </a:cxn>
                <a:cxn ang="0">
                  <a:pos x="T10" y="T11"/>
                </a:cxn>
                <a:cxn ang="0">
                  <a:pos x="T12" y="T13"/>
                </a:cxn>
              </a:cxnLst>
              <a:rect l="0" t="0" r="r" b="b"/>
              <a:pathLst>
                <a:path w="703" h="622">
                  <a:moveTo>
                    <a:pt x="540" y="558"/>
                  </a:moveTo>
                  <a:cubicBezTo>
                    <a:pt x="484" y="601"/>
                    <a:pt x="418" y="622"/>
                    <a:pt x="352" y="622"/>
                  </a:cubicBezTo>
                  <a:cubicBezTo>
                    <a:pt x="258" y="622"/>
                    <a:pt x="166" y="580"/>
                    <a:pt x="104" y="500"/>
                  </a:cubicBezTo>
                  <a:cubicBezTo>
                    <a:pt x="0" y="364"/>
                    <a:pt x="26" y="169"/>
                    <a:pt x="162" y="64"/>
                  </a:cubicBezTo>
                  <a:cubicBezTo>
                    <a:pt x="219" y="21"/>
                    <a:pt x="285" y="0"/>
                    <a:pt x="351" y="0"/>
                  </a:cubicBezTo>
                  <a:cubicBezTo>
                    <a:pt x="445" y="0"/>
                    <a:pt x="537" y="42"/>
                    <a:pt x="598" y="122"/>
                  </a:cubicBezTo>
                  <a:cubicBezTo>
                    <a:pt x="703" y="259"/>
                    <a:pt x="677" y="454"/>
                    <a:pt x="540" y="558"/>
                  </a:cubicBez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3" tIns="34281" rIns="68563" bIns="34281" numCol="1" anchor="t" anchorCtr="0" compatLnSpc="1">
              <a:prstTxWarp prst="textNoShape">
                <a:avLst/>
              </a:prstTxWarp>
            </a:bodyPr>
            <a:lstStyle/>
            <a:p>
              <a:pPr marL="0" marR="0" lvl="0" indent="0" defTabSz="685609"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00B0F0"/>
                </a:solidFill>
                <a:effectLst/>
                <a:uLnTx/>
                <a:uFillTx/>
              </a:endParaRPr>
            </a:p>
          </p:txBody>
        </p:sp>
        <p:sp>
          <p:nvSpPr>
            <p:cNvPr id="16" name="Freeform 12"/>
            <p:cNvSpPr>
              <a:spLocks/>
            </p:cNvSpPr>
            <p:nvPr/>
          </p:nvSpPr>
          <p:spPr bwMode="auto">
            <a:xfrm>
              <a:off x="857" y="1234"/>
              <a:ext cx="99" cy="262"/>
            </a:xfrm>
            <a:custGeom>
              <a:avLst/>
              <a:gdLst>
                <a:gd name="T0" fmla="*/ 54 w 85"/>
                <a:gd name="T1" fmla="*/ 224 h 224"/>
                <a:gd name="T2" fmla="*/ 85 w 85"/>
                <a:gd name="T3" fmla="*/ 172 h 224"/>
                <a:gd name="T4" fmla="*/ 44 w 85"/>
                <a:gd name="T5" fmla="*/ 0 h 224"/>
                <a:gd name="T6" fmla="*/ 10 w 85"/>
                <a:gd name="T7" fmla="*/ 41 h 224"/>
                <a:gd name="T8" fmla="*/ 54 w 85"/>
                <a:gd name="T9" fmla="*/ 224 h 224"/>
              </a:gdLst>
              <a:ahLst/>
              <a:cxnLst>
                <a:cxn ang="0">
                  <a:pos x="T0" y="T1"/>
                </a:cxn>
                <a:cxn ang="0">
                  <a:pos x="T2" y="T3"/>
                </a:cxn>
                <a:cxn ang="0">
                  <a:pos x="T4" y="T5"/>
                </a:cxn>
                <a:cxn ang="0">
                  <a:pos x="T6" y="T7"/>
                </a:cxn>
                <a:cxn ang="0">
                  <a:pos x="T8" y="T9"/>
                </a:cxn>
              </a:cxnLst>
              <a:rect l="0" t="0" r="r" b="b"/>
              <a:pathLst>
                <a:path w="85" h="224">
                  <a:moveTo>
                    <a:pt x="54" y="224"/>
                  </a:moveTo>
                  <a:cubicBezTo>
                    <a:pt x="63" y="207"/>
                    <a:pt x="73" y="189"/>
                    <a:pt x="85" y="172"/>
                  </a:cubicBezTo>
                  <a:cubicBezTo>
                    <a:pt x="36" y="94"/>
                    <a:pt x="38" y="30"/>
                    <a:pt x="44" y="0"/>
                  </a:cubicBezTo>
                  <a:cubicBezTo>
                    <a:pt x="31" y="13"/>
                    <a:pt x="20" y="27"/>
                    <a:pt x="10" y="41"/>
                  </a:cubicBezTo>
                  <a:cubicBezTo>
                    <a:pt x="0" y="81"/>
                    <a:pt x="0" y="146"/>
                    <a:pt x="54" y="22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3" tIns="34281" rIns="68563" bIns="34281" numCol="1" anchor="t" anchorCtr="0" compatLnSpc="1">
              <a:prstTxWarp prst="textNoShape">
                <a:avLst/>
              </a:prstTxWarp>
            </a:bodyPr>
            <a:lstStyle/>
            <a:p>
              <a:pPr marL="0" marR="0" lvl="0" indent="0" defTabSz="685609"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00B0F0"/>
                </a:solidFill>
                <a:effectLst/>
                <a:uLnTx/>
                <a:uFillTx/>
              </a:endParaRPr>
            </a:p>
          </p:txBody>
        </p:sp>
        <p:sp>
          <p:nvSpPr>
            <p:cNvPr id="17" name="Freeform 13"/>
            <p:cNvSpPr>
              <a:spLocks/>
            </p:cNvSpPr>
            <p:nvPr/>
          </p:nvSpPr>
          <p:spPr bwMode="auto">
            <a:xfrm>
              <a:off x="980" y="1508"/>
              <a:ext cx="490" cy="243"/>
            </a:xfrm>
            <a:custGeom>
              <a:avLst/>
              <a:gdLst>
                <a:gd name="T0" fmla="*/ 88 w 419"/>
                <a:gd name="T1" fmla="*/ 54 h 208"/>
                <a:gd name="T2" fmla="*/ 29 w 419"/>
                <a:gd name="T3" fmla="*/ 0 h 208"/>
                <a:gd name="T4" fmla="*/ 0 w 419"/>
                <a:gd name="T5" fmla="*/ 49 h 208"/>
                <a:gd name="T6" fmla="*/ 54 w 419"/>
                <a:gd name="T7" fmla="*/ 97 h 208"/>
                <a:gd name="T8" fmla="*/ 379 w 419"/>
                <a:gd name="T9" fmla="*/ 208 h 208"/>
                <a:gd name="T10" fmla="*/ 419 w 419"/>
                <a:gd name="T11" fmla="*/ 159 h 208"/>
                <a:gd name="T12" fmla="*/ 88 w 419"/>
                <a:gd name="T13" fmla="*/ 54 h 208"/>
              </a:gdLst>
              <a:ahLst/>
              <a:cxnLst>
                <a:cxn ang="0">
                  <a:pos x="T0" y="T1"/>
                </a:cxn>
                <a:cxn ang="0">
                  <a:pos x="T2" y="T3"/>
                </a:cxn>
                <a:cxn ang="0">
                  <a:pos x="T4" y="T5"/>
                </a:cxn>
                <a:cxn ang="0">
                  <a:pos x="T6" y="T7"/>
                </a:cxn>
                <a:cxn ang="0">
                  <a:pos x="T8" y="T9"/>
                </a:cxn>
                <a:cxn ang="0">
                  <a:pos x="T10" y="T11"/>
                </a:cxn>
                <a:cxn ang="0">
                  <a:pos x="T12" y="T13"/>
                </a:cxn>
              </a:cxnLst>
              <a:rect l="0" t="0" r="r" b="b"/>
              <a:pathLst>
                <a:path w="419" h="208">
                  <a:moveTo>
                    <a:pt x="88" y="54"/>
                  </a:moveTo>
                  <a:cubicBezTo>
                    <a:pt x="65" y="36"/>
                    <a:pt x="46" y="17"/>
                    <a:pt x="29" y="0"/>
                  </a:cubicBezTo>
                  <a:cubicBezTo>
                    <a:pt x="18" y="16"/>
                    <a:pt x="8" y="33"/>
                    <a:pt x="0" y="49"/>
                  </a:cubicBezTo>
                  <a:cubicBezTo>
                    <a:pt x="15" y="65"/>
                    <a:pt x="33" y="81"/>
                    <a:pt x="54" y="97"/>
                  </a:cubicBezTo>
                  <a:cubicBezTo>
                    <a:pt x="181" y="198"/>
                    <a:pt x="308" y="208"/>
                    <a:pt x="379" y="208"/>
                  </a:cubicBezTo>
                  <a:cubicBezTo>
                    <a:pt x="384" y="208"/>
                    <a:pt x="406" y="177"/>
                    <a:pt x="419" y="159"/>
                  </a:cubicBezTo>
                  <a:cubicBezTo>
                    <a:pt x="387" y="165"/>
                    <a:pt x="251" y="183"/>
                    <a:pt x="88" y="5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3" tIns="34281" rIns="68563" bIns="34281" numCol="1" anchor="t" anchorCtr="0" compatLnSpc="1">
              <a:prstTxWarp prst="textNoShape">
                <a:avLst/>
              </a:prstTxWarp>
            </a:bodyPr>
            <a:lstStyle/>
            <a:p>
              <a:pPr marL="0" marR="0" lvl="0" indent="0" defTabSz="685609"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00B0F0"/>
                </a:solidFill>
                <a:effectLst/>
                <a:uLnTx/>
                <a:uFillTx/>
              </a:endParaRPr>
            </a:p>
          </p:txBody>
        </p:sp>
        <p:sp>
          <p:nvSpPr>
            <p:cNvPr id="18" name="Freeform 14"/>
            <p:cNvSpPr>
              <a:spLocks/>
            </p:cNvSpPr>
            <p:nvPr/>
          </p:nvSpPr>
          <p:spPr bwMode="auto">
            <a:xfrm>
              <a:off x="1175" y="1324"/>
              <a:ext cx="348" cy="292"/>
            </a:xfrm>
            <a:custGeom>
              <a:avLst/>
              <a:gdLst>
                <a:gd name="T0" fmla="*/ 0 w 297"/>
                <a:gd name="T1" fmla="*/ 26 h 249"/>
                <a:gd name="T2" fmla="*/ 289 w 297"/>
                <a:gd name="T3" fmla="*/ 249 h 249"/>
                <a:gd name="T4" fmla="*/ 297 w 297"/>
                <a:gd name="T5" fmla="*/ 223 h 249"/>
                <a:gd name="T6" fmla="*/ 43 w 297"/>
                <a:gd name="T7" fmla="*/ 0 h 249"/>
                <a:gd name="T8" fmla="*/ 0 w 297"/>
                <a:gd name="T9" fmla="*/ 26 h 249"/>
              </a:gdLst>
              <a:ahLst/>
              <a:cxnLst>
                <a:cxn ang="0">
                  <a:pos x="T0" y="T1"/>
                </a:cxn>
                <a:cxn ang="0">
                  <a:pos x="T2" y="T3"/>
                </a:cxn>
                <a:cxn ang="0">
                  <a:pos x="T4" y="T5"/>
                </a:cxn>
                <a:cxn ang="0">
                  <a:pos x="T6" y="T7"/>
                </a:cxn>
                <a:cxn ang="0">
                  <a:pos x="T8" y="T9"/>
                </a:cxn>
              </a:cxnLst>
              <a:rect l="0" t="0" r="r" b="b"/>
              <a:pathLst>
                <a:path w="297" h="249">
                  <a:moveTo>
                    <a:pt x="0" y="26"/>
                  </a:moveTo>
                  <a:cubicBezTo>
                    <a:pt x="116" y="134"/>
                    <a:pt x="254" y="225"/>
                    <a:pt x="289" y="249"/>
                  </a:cubicBezTo>
                  <a:cubicBezTo>
                    <a:pt x="293" y="240"/>
                    <a:pt x="295" y="232"/>
                    <a:pt x="297" y="223"/>
                  </a:cubicBezTo>
                  <a:cubicBezTo>
                    <a:pt x="260" y="195"/>
                    <a:pt x="161" y="118"/>
                    <a:pt x="43" y="0"/>
                  </a:cubicBezTo>
                  <a:cubicBezTo>
                    <a:pt x="29" y="8"/>
                    <a:pt x="15" y="16"/>
                    <a:pt x="0" y="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3" tIns="34281" rIns="68563" bIns="34281" numCol="1" anchor="t" anchorCtr="0" compatLnSpc="1">
              <a:prstTxWarp prst="textNoShape">
                <a:avLst/>
              </a:prstTxWarp>
            </a:bodyPr>
            <a:lstStyle/>
            <a:p>
              <a:pPr marL="0" marR="0" lvl="0" indent="0" defTabSz="685609"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00B0F0"/>
                </a:solidFill>
                <a:effectLst/>
                <a:uLnTx/>
                <a:uFillTx/>
              </a:endParaRPr>
            </a:p>
          </p:txBody>
        </p:sp>
        <p:sp>
          <p:nvSpPr>
            <p:cNvPr id="19" name="Freeform 15"/>
            <p:cNvSpPr>
              <a:spLocks/>
            </p:cNvSpPr>
            <p:nvPr/>
          </p:nvSpPr>
          <p:spPr bwMode="auto">
            <a:xfrm>
              <a:off x="1008" y="1141"/>
              <a:ext cx="150" cy="145"/>
            </a:xfrm>
            <a:custGeom>
              <a:avLst/>
              <a:gdLst>
                <a:gd name="T0" fmla="*/ 128 w 128"/>
                <a:gd name="T1" fmla="*/ 96 h 124"/>
                <a:gd name="T2" fmla="*/ 41 w 128"/>
                <a:gd name="T3" fmla="*/ 0 h 124"/>
                <a:gd name="T4" fmla="*/ 0 w 128"/>
                <a:gd name="T5" fmla="*/ 17 h 124"/>
                <a:gd name="T6" fmla="*/ 84 w 128"/>
                <a:gd name="T7" fmla="*/ 124 h 124"/>
                <a:gd name="T8" fmla="*/ 128 w 128"/>
                <a:gd name="T9" fmla="*/ 96 h 124"/>
              </a:gdLst>
              <a:ahLst/>
              <a:cxnLst>
                <a:cxn ang="0">
                  <a:pos x="T0" y="T1"/>
                </a:cxn>
                <a:cxn ang="0">
                  <a:pos x="T2" y="T3"/>
                </a:cxn>
                <a:cxn ang="0">
                  <a:pos x="T4" y="T5"/>
                </a:cxn>
                <a:cxn ang="0">
                  <a:pos x="T6" y="T7"/>
                </a:cxn>
                <a:cxn ang="0">
                  <a:pos x="T8" y="T9"/>
                </a:cxn>
              </a:cxnLst>
              <a:rect l="0" t="0" r="r" b="b"/>
              <a:pathLst>
                <a:path w="128" h="124">
                  <a:moveTo>
                    <a:pt x="128" y="96"/>
                  </a:moveTo>
                  <a:cubicBezTo>
                    <a:pt x="100" y="67"/>
                    <a:pt x="71" y="35"/>
                    <a:pt x="41" y="0"/>
                  </a:cubicBezTo>
                  <a:cubicBezTo>
                    <a:pt x="27" y="5"/>
                    <a:pt x="13" y="11"/>
                    <a:pt x="0" y="17"/>
                  </a:cubicBezTo>
                  <a:cubicBezTo>
                    <a:pt x="22" y="53"/>
                    <a:pt x="51" y="89"/>
                    <a:pt x="84" y="124"/>
                  </a:cubicBezTo>
                  <a:cubicBezTo>
                    <a:pt x="99" y="113"/>
                    <a:pt x="113" y="104"/>
                    <a:pt x="128" y="9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3" tIns="34281" rIns="68563" bIns="34281" numCol="1" anchor="t" anchorCtr="0" compatLnSpc="1">
              <a:prstTxWarp prst="textNoShape">
                <a:avLst/>
              </a:prstTxWarp>
            </a:bodyPr>
            <a:lstStyle/>
            <a:p>
              <a:pPr marL="0" marR="0" lvl="0" indent="0" defTabSz="685609"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00B0F0"/>
                </a:solidFill>
                <a:effectLst/>
                <a:uLnTx/>
                <a:uFillTx/>
              </a:endParaRPr>
            </a:p>
          </p:txBody>
        </p:sp>
        <p:sp>
          <p:nvSpPr>
            <p:cNvPr id="20" name="Freeform 16"/>
            <p:cNvSpPr>
              <a:spLocks/>
            </p:cNvSpPr>
            <p:nvPr/>
          </p:nvSpPr>
          <p:spPr bwMode="auto">
            <a:xfrm>
              <a:off x="870" y="1496"/>
              <a:ext cx="110" cy="277"/>
            </a:xfrm>
            <a:custGeom>
              <a:avLst/>
              <a:gdLst>
                <a:gd name="T0" fmla="*/ 43 w 94"/>
                <a:gd name="T1" fmla="*/ 0 h 236"/>
                <a:gd name="T2" fmla="*/ 0 w 94"/>
                <a:gd name="T3" fmla="*/ 173 h 236"/>
                <a:gd name="T4" fmla="*/ 6 w 94"/>
                <a:gd name="T5" fmla="*/ 185 h 236"/>
                <a:gd name="T6" fmla="*/ 58 w 94"/>
                <a:gd name="T7" fmla="*/ 236 h 236"/>
                <a:gd name="T8" fmla="*/ 94 w 94"/>
                <a:gd name="T9" fmla="*/ 59 h 236"/>
                <a:gd name="T10" fmla="*/ 43 w 94"/>
                <a:gd name="T11" fmla="*/ 0 h 236"/>
              </a:gdLst>
              <a:ahLst/>
              <a:cxnLst>
                <a:cxn ang="0">
                  <a:pos x="T0" y="T1"/>
                </a:cxn>
                <a:cxn ang="0">
                  <a:pos x="T2" y="T3"/>
                </a:cxn>
                <a:cxn ang="0">
                  <a:pos x="T4" y="T5"/>
                </a:cxn>
                <a:cxn ang="0">
                  <a:pos x="T6" y="T7"/>
                </a:cxn>
                <a:cxn ang="0">
                  <a:pos x="T8" y="T9"/>
                </a:cxn>
                <a:cxn ang="0">
                  <a:pos x="T10" y="T11"/>
                </a:cxn>
              </a:cxnLst>
              <a:rect l="0" t="0" r="r" b="b"/>
              <a:pathLst>
                <a:path w="94" h="236">
                  <a:moveTo>
                    <a:pt x="43" y="0"/>
                  </a:moveTo>
                  <a:cubicBezTo>
                    <a:pt x="13" y="61"/>
                    <a:pt x="3" y="123"/>
                    <a:pt x="0" y="173"/>
                  </a:cubicBezTo>
                  <a:cubicBezTo>
                    <a:pt x="3" y="177"/>
                    <a:pt x="3" y="181"/>
                    <a:pt x="6" y="185"/>
                  </a:cubicBezTo>
                  <a:cubicBezTo>
                    <a:pt x="21" y="204"/>
                    <a:pt x="40" y="222"/>
                    <a:pt x="58" y="236"/>
                  </a:cubicBezTo>
                  <a:cubicBezTo>
                    <a:pt x="55" y="195"/>
                    <a:pt x="59" y="129"/>
                    <a:pt x="94" y="59"/>
                  </a:cubicBezTo>
                  <a:cubicBezTo>
                    <a:pt x="73" y="39"/>
                    <a:pt x="57" y="19"/>
                    <a:pt x="43"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3" tIns="34281" rIns="68563" bIns="34281" numCol="1" anchor="t" anchorCtr="0" compatLnSpc="1">
              <a:prstTxWarp prst="textNoShape">
                <a:avLst/>
              </a:prstTxWarp>
            </a:bodyPr>
            <a:lstStyle/>
            <a:p>
              <a:pPr marL="0" marR="0" lvl="0" indent="0" defTabSz="685609"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00B0F0"/>
                </a:solidFill>
                <a:effectLst/>
                <a:uLnTx/>
                <a:uFillTx/>
              </a:endParaRPr>
            </a:p>
          </p:txBody>
        </p:sp>
        <p:sp>
          <p:nvSpPr>
            <p:cNvPr id="21" name="Freeform 17"/>
            <p:cNvSpPr>
              <a:spLocks/>
            </p:cNvSpPr>
            <p:nvPr/>
          </p:nvSpPr>
          <p:spPr bwMode="auto">
            <a:xfrm>
              <a:off x="920" y="1286"/>
              <a:ext cx="255" cy="279"/>
            </a:xfrm>
            <a:custGeom>
              <a:avLst/>
              <a:gdLst>
                <a:gd name="T0" fmla="*/ 159 w 218"/>
                <a:gd name="T1" fmla="*/ 0 h 238"/>
                <a:gd name="T2" fmla="*/ 73 w 218"/>
                <a:gd name="T3" fmla="*/ 75 h 238"/>
                <a:gd name="T4" fmla="*/ 31 w 218"/>
                <a:gd name="T5" fmla="*/ 127 h 238"/>
                <a:gd name="T6" fmla="*/ 31 w 218"/>
                <a:gd name="T7" fmla="*/ 127 h 238"/>
                <a:gd name="T8" fmla="*/ 0 w 218"/>
                <a:gd name="T9" fmla="*/ 179 h 238"/>
                <a:gd name="T10" fmla="*/ 51 w 218"/>
                <a:gd name="T11" fmla="*/ 238 h 238"/>
                <a:gd name="T12" fmla="*/ 80 w 218"/>
                <a:gd name="T13" fmla="*/ 189 h 238"/>
                <a:gd name="T14" fmla="*/ 80 w 218"/>
                <a:gd name="T15" fmla="*/ 189 h 238"/>
                <a:gd name="T16" fmla="*/ 137 w 218"/>
                <a:gd name="T17" fmla="*/ 124 h 238"/>
                <a:gd name="T18" fmla="*/ 218 w 218"/>
                <a:gd name="T19" fmla="*/ 58 h 238"/>
                <a:gd name="T20" fmla="*/ 159 w 218"/>
                <a:gd name="T21" fmla="*/ 0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238">
                  <a:moveTo>
                    <a:pt x="159" y="0"/>
                  </a:moveTo>
                  <a:cubicBezTo>
                    <a:pt x="131" y="19"/>
                    <a:pt x="102" y="44"/>
                    <a:pt x="73" y="75"/>
                  </a:cubicBezTo>
                  <a:cubicBezTo>
                    <a:pt x="57" y="92"/>
                    <a:pt x="43" y="109"/>
                    <a:pt x="31" y="127"/>
                  </a:cubicBezTo>
                  <a:cubicBezTo>
                    <a:pt x="31" y="127"/>
                    <a:pt x="31" y="127"/>
                    <a:pt x="31" y="127"/>
                  </a:cubicBezTo>
                  <a:cubicBezTo>
                    <a:pt x="19" y="144"/>
                    <a:pt x="9" y="162"/>
                    <a:pt x="0" y="179"/>
                  </a:cubicBezTo>
                  <a:cubicBezTo>
                    <a:pt x="14" y="198"/>
                    <a:pt x="30" y="218"/>
                    <a:pt x="51" y="238"/>
                  </a:cubicBezTo>
                  <a:cubicBezTo>
                    <a:pt x="59" y="222"/>
                    <a:pt x="69" y="205"/>
                    <a:pt x="80" y="189"/>
                  </a:cubicBezTo>
                  <a:cubicBezTo>
                    <a:pt x="80" y="189"/>
                    <a:pt x="80" y="189"/>
                    <a:pt x="80" y="189"/>
                  </a:cubicBezTo>
                  <a:cubicBezTo>
                    <a:pt x="96" y="167"/>
                    <a:pt x="114" y="145"/>
                    <a:pt x="137" y="124"/>
                  </a:cubicBezTo>
                  <a:cubicBezTo>
                    <a:pt x="166" y="97"/>
                    <a:pt x="193" y="76"/>
                    <a:pt x="218" y="58"/>
                  </a:cubicBezTo>
                  <a:cubicBezTo>
                    <a:pt x="198" y="39"/>
                    <a:pt x="178" y="20"/>
                    <a:pt x="159"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3" tIns="34281" rIns="68563" bIns="34281" numCol="1" anchor="t" anchorCtr="0" compatLnSpc="1">
              <a:prstTxWarp prst="textNoShape">
                <a:avLst/>
              </a:prstTxWarp>
            </a:bodyPr>
            <a:lstStyle/>
            <a:p>
              <a:pPr marL="0" marR="0" lvl="0" indent="0" defTabSz="685609"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00B0F0"/>
                </a:solidFill>
                <a:effectLst/>
                <a:uLnTx/>
                <a:uFillTx/>
              </a:endParaRPr>
            </a:p>
          </p:txBody>
        </p:sp>
        <p:sp>
          <p:nvSpPr>
            <p:cNvPr id="22" name="Freeform 18"/>
            <p:cNvSpPr>
              <a:spLocks/>
            </p:cNvSpPr>
            <p:nvPr/>
          </p:nvSpPr>
          <p:spPr bwMode="auto">
            <a:xfrm>
              <a:off x="1106" y="1200"/>
              <a:ext cx="348" cy="154"/>
            </a:xfrm>
            <a:custGeom>
              <a:avLst/>
              <a:gdLst>
                <a:gd name="T0" fmla="*/ 252 w 297"/>
                <a:gd name="T1" fmla="*/ 8 h 132"/>
                <a:gd name="T2" fmla="*/ 44 w 297"/>
                <a:gd name="T3" fmla="*/ 47 h 132"/>
                <a:gd name="T4" fmla="*/ 44 w 297"/>
                <a:gd name="T5" fmla="*/ 46 h 132"/>
                <a:gd name="T6" fmla="*/ 0 w 297"/>
                <a:gd name="T7" fmla="*/ 74 h 132"/>
                <a:gd name="T8" fmla="*/ 59 w 297"/>
                <a:gd name="T9" fmla="*/ 132 h 132"/>
                <a:gd name="T10" fmla="*/ 102 w 297"/>
                <a:gd name="T11" fmla="*/ 106 h 132"/>
                <a:gd name="T12" fmla="*/ 102 w 297"/>
                <a:gd name="T13" fmla="*/ 106 h 132"/>
                <a:gd name="T14" fmla="*/ 297 w 297"/>
                <a:gd name="T15" fmla="*/ 54 h 132"/>
                <a:gd name="T16" fmla="*/ 252 w 297"/>
                <a:gd name="T17" fmla="*/ 8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7" h="132">
                  <a:moveTo>
                    <a:pt x="252" y="8"/>
                  </a:moveTo>
                  <a:cubicBezTo>
                    <a:pt x="204" y="0"/>
                    <a:pt x="130" y="1"/>
                    <a:pt x="44" y="47"/>
                  </a:cubicBezTo>
                  <a:cubicBezTo>
                    <a:pt x="44" y="46"/>
                    <a:pt x="44" y="46"/>
                    <a:pt x="44" y="46"/>
                  </a:cubicBezTo>
                  <a:cubicBezTo>
                    <a:pt x="30" y="54"/>
                    <a:pt x="15" y="63"/>
                    <a:pt x="0" y="74"/>
                  </a:cubicBezTo>
                  <a:cubicBezTo>
                    <a:pt x="19" y="94"/>
                    <a:pt x="39" y="113"/>
                    <a:pt x="59" y="132"/>
                  </a:cubicBezTo>
                  <a:cubicBezTo>
                    <a:pt x="74" y="122"/>
                    <a:pt x="88" y="114"/>
                    <a:pt x="102" y="106"/>
                  </a:cubicBezTo>
                  <a:cubicBezTo>
                    <a:pt x="102" y="106"/>
                    <a:pt x="102" y="106"/>
                    <a:pt x="102" y="106"/>
                  </a:cubicBezTo>
                  <a:cubicBezTo>
                    <a:pt x="216" y="45"/>
                    <a:pt x="297" y="54"/>
                    <a:pt x="297" y="54"/>
                  </a:cubicBezTo>
                  <a:cubicBezTo>
                    <a:pt x="284" y="36"/>
                    <a:pt x="268" y="21"/>
                    <a:pt x="252"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3" tIns="34281" rIns="68563" bIns="34281" numCol="1" anchor="t" anchorCtr="0" compatLnSpc="1">
              <a:prstTxWarp prst="textNoShape">
                <a:avLst/>
              </a:prstTxWarp>
            </a:bodyPr>
            <a:lstStyle/>
            <a:p>
              <a:pPr marL="0" marR="0" lvl="0" indent="0" defTabSz="685609"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00B0F0"/>
                </a:solidFill>
                <a:effectLst/>
                <a:uLnTx/>
                <a:uFillTx/>
              </a:endParaRPr>
            </a:p>
          </p:txBody>
        </p:sp>
        <p:sp>
          <p:nvSpPr>
            <p:cNvPr id="23" name="Freeform 19"/>
            <p:cNvSpPr>
              <a:spLocks/>
            </p:cNvSpPr>
            <p:nvPr/>
          </p:nvSpPr>
          <p:spPr bwMode="auto">
            <a:xfrm>
              <a:off x="1297" y="1418"/>
              <a:ext cx="177" cy="176"/>
            </a:xfrm>
            <a:custGeom>
              <a:avLst/>
              <a:gdLst>
                <a:gd name="T0" fmla="*/ 35 w 151"/>
                <a:gd name="T1" fmla="*/ 22 h 151"/>
                <a:gd name="T2" fmla="*/ 22 w 151"/>
                <a:gd name="T3" fmla="*/ 116 h 151"/>
                <a:gd name="T4" fmla="*/ 116 w 151"/>
                <a:gd name="T5" fmla="*/ 128 h 151"/>
                <a:gd name="T6" fmla="*/ 129 w 151"/>
                <a:gd name="T7" fmla="*/ 35 h 151"/>
                <a:gd name="T8" fmla="*/ 35 w 151"/>
                <a:gd name="T9" fmla="*/ 22 h 151"/>
              </a:gdLst>
              <a:ahLst/>
              <a:cxnLst>
                <a:cxn ang="0">
                  <a:pos x="T0" y="T1"/>
                </a:cxn>
                <a:cxn ang="0">
                  <a:pos x="T2" y="T3"/>
                </a:cxn>
                <a:cxn ang="0">
                  <a:pos x="T4" y="T5"/>
                </a:cxn>
                <a:cxn ang="0">
                  <a:pos x="T6" y="T7"/>
                </a:cxn>
                <a:cxn ang="0">
                  <a:pos x="T8" y="T9"/>
                </a:cxn>
              </a:cxnLst>
              <a:rect l="0" t="0" r="r" b="b"/>
              <a:pathLst>
                <a:path w="151" h="151">
                  <a:moveTo>
                    <a:pt x="35" y="22"/>
                  </a:moveTo>
                  <a:cubicBezTo>
                    <a:pt x="6" y="45"/>
                    <a:pt x="0" y="86"/>
                    <a:pt x="22" y="116"/>
                  </a:cubicBezTo>
                  <a:cubicBezTo>
                    <a:pt x="45" y="145"/>
                    <a:pt x="87" y="151"/>
                    <a:pt x="116" y="128"/>
                  </a:cubicBezTo>
                  <a:cubicBezTo>
                    <a:pt x="145" y="106"/>
                    <a:pt x="151" y="64"/>
                    <a:pt x="129" y="35"/>
                  </a:cubicBezTo>
                  <a:cubicBezTo>
                    <a:pt x="106" y="5"/>
                    <a:pt x="64" y="0"/>
                    <a:pt x="35" y="2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3" tIns="34281" rIns="68563" bIns="34281" numCol="1" anchor="t" anchorCtr="0" compatLnSpc="1">
              <a:prstTxWarp prst="textNoShape">
                <a:avLst/>
              </a:prstTxWarp>
            </a:bodyPr>
            <a:lstStyle/>
            <a:p>
              <a:pPr marL="0" marR="0" lvl="0" indent="0" defTabSz="685609"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00B0F0"/>
                </a:solidFill>
                <a:effectLst/>
                <a:uLnTx/>
                <a:uFillTx/>
              </a:endParaRPr>
            </a:p>
          </p:txBody>
        </p:sp>
        <p:sp>
          <p:nvSpPr>
            <p:cNvPr id="24" name="Freeform 20"/>
            <p:cNvSpPr>
              <a:spLocks/>
            </p:cNvSpPr>
            <p:nvPr/>
          </p:nvSpPr>
          <p:spPr bwMode="auto">
            <a:xfrm>
              <a:off x="1139" y="1614"/>
              <a:ext cx="163" cy="164"/>
            </a:xfrm>
            <a:custGeom>
              <a:avLst/>
              <a:gdLst>
                <a:gd name="T0" fmla="*/ 32 w 139"/>
                <a:gd name="T1" fmla="*/ 21 h 140"/>
                <a:gd name="T2" fmla="*/ 20 w 139"/>
                <a:gd name="T3" fmla="*/ 108 h 140"/>
                <a:gd name="T4" fmla="*/ 107 w 139"/>
                <a:gd name="T5" fmla="*/ 119 h 140"/>
                <a:gd name="T6" fmla="*/ 119 w 139"/>
                <a:gd name="T7" fmla="*/ 33 h 140"/>
                <a:gd name="T8" fmla="*/ 32 w 139"/>
                <a:gd name="T9" fmla="*/ 21 h 140"/>
              </a:gdLst>
              <a:ahLst/>
              <a:cxnLst>
                <a:cxn ang="0">
                  <a:pos x="T0" y="T1"/>
                </a:cxn>
                <a:cxn ang="0">
                  <a:pos x="T2" y="T3"/>
                </a:cxn>
                <a:cxn ang="0">
                  <a:pos x="T4" y="T5"/>
                </a:cxn>
                <a:cxn ang="0">
                  <a:pos x="T6" y="T7"/>
                </a:cxn>
                <a:cxn ang="0">
                  <a:pos x="T8" y="T9"/>
                </a:cxn>
              </a:cxnLst>
              <a:rect l="0" t="0" r="r" b="b"/>
              <a:pathLst>
                <a:path w="139" h="140">
                  <a:moveTo>
                    <a:pt x="32" y="21"/>
                  </a:moveTo>
                  <a:cubicBezTo>
                    <a:pt x="5" y="42"/>
                    <a:pt x="0" y="81"/>
                    <a:pt x="20" y="108"/>
                  </a:cubicBezTo>
                  <a:cubicBezTo>
                    <a:pt x="41" y="135"/>
                    <a:pt x="80" y="140"/>
                    <a:pt x="107" y="119"/>
                  </a:cubicBezTo>
                  <a:cubicBezTo>
                    <a:pt x="134" y="98"/>
                    <a:pt x="139" y="60"/>
                    <a:pt x="119" y="33"/>
                  </a:cubicBezTo>
                  <a:cubicBezTo>
                    <a:pt x="98" y="5"/>
                    <a:pt x="59" y="0"/>
                    <a:pt x="32" y="2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3" tIns="34281" rIns="68563" bIns="34281" numCol="1" anchor="t" anchorCtr="0" compatLnSpc="1">
              <a:prstTxWarp prst="textNoShape">
                <a:avLst/>
              </a:prstTxWarp>
            </a:bodyPr>
            <a:lstStyle/>
            <a:p>
              <a:pPr marL="0" marR="0" lvl="0" indent="0" defTabSz="685609"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00B0F0"/>
                </a:solidFill>
                <a:effectLst/>
                <a:uLnTx/>
                <a:uFillTx/>
              </a:endParaRPr>
            </a:p>
          </p:txBody>
        </p:sp>
        <p:sp>
          <p:nvSpPr>
            <p:cNvPr id="25" name="Freeform 21"/>
            <p:cNvSpPr>
              <a:spLocks/>
            </p:cNvSpPr>
            <p:nvPr/>
          </p:nvSpPr>
          <p:spPr bwMode="auto">
            <a:xfrm>
              <a:off x="846" y="1371"/>
              <a:ext cx="249" cy="249"/>
            </a:xfrm>
            <a:custGeom>
              <a:avLst/>
              <a:gdLst>
                <a:gd name="T0" fmla="*/ 49 w 212"/>
                <a:gd name="T1" fmla="*/ 32 h 213"/>
                <a:gd name="T2" fmla="*/ 31 w 212"/>
                <a:gd name="T3" fmla="*/ 163 h 213"/>
                <a:gd name="T4" fmla="*/ 163 w 212"/>
                <a:gd name="T5" fmla="*/ 181 h 213"/>
                <a:gd name="T6" fmla="*/ 181 w 212"/>
                <a:gd name="T7" fmla="*/ 49 h 213"/>
                <a:gd name="T8" fmla="*/ 49 w 212"/>
                <a:gd name="T9" fmla="*/ 32 h 213"/>
              </a:gdLst>
              <a:ahLst/>
              <a:cxnLst>
                <a:cxn ang="0">
                  <a:pos x="T0" y="T1"/>
                </a:cxn>
                <a:cxn ang="0">
                  <a:pos x="T2" y="T3"/>
                </a:cxn>
                <a:cxn ang="0">
                  <a:pos x="T4" y="T5"/>
                </a:cxn>
                <a:cxn ang="0">
                  <a:pos x="T6" y="T7"/>
                </a:cxn>
                <a:cxn ang="0">
                  <a:pos x="T8" y="T9"/>
                </a:cxn>
              </a:cxnLst>
              <a:rect l="0" t="0" r="r" b="b"/>
              <a:pathLst>
                <a:path w="212" h="213">
                  <a:moveTo>
                    <a:pt x="49" y="32"/>
                  </a:moveTo>
                  <a:cubicBezTo>
                    <a:pt x="8" y="63"/>
                    <a:pt x="0" y="122"/>
                    <a:pt x="31" y="163"/>
                  </a:cubicBezTo>
                  <a:cubicBezTo>
                    <a:pt x="63" y="205"/>
                    <a:pt x="122" y="213"/>
                    <a:pt x="163" y="181"/>
                  </a:cubicBezTo>
                  <a:cubicBezTo>
                    <a:pt x="204" y="149"/>
                    <a:pt x="212" y="91"/>
                    <a:pt x="181" y="49"/>
                  </a:cubicBezTo>
                  <a:cubicBezTo>
                    <a:pt x="149" y="8"/>
                    <a:pt x="90" y="0"/>
                    <a:pt x="49" y="3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3" tIns="34281" rIns="68563" bIns="34281" numCol="1" anchor="t" anchorCtr="0" compatLnSpc="1">
              <a:prstTxWarp prst="textNoShape">
                <a:avLst/>
              </a:prstTxWarp>
            </a:bodyPr>
            <a:lstStyle/>
            <a:p>
              <a:pPr marL="0" marR="0" lvl="0" indent="0" defTabSz="685609"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00B0F0"/>
                </a:solidFill>
                <a:effectLst/>
                <a:uLnTx/>
                <a:uFillTx/>
              </a:endParaRPr>
            </a:p>
          </p:txBody>
        </p:sp>
        <p:sp>
          <p:nvSpPr>
            <p:cNvPr id="26" name="Freeform 22"/>
            <p:cNvSpPr>
              <a:spLocks/>
            </p:cNvSpPr>
            <p:nvPr/>
          </p:nvSpPr>
          <p:spPr bwMode="auto">
            <a:xfrm>
              <a:off x="2428" y="1228"/>
              <a:ext cx="272" cy="622"/>
            </a:xfrm>
            <a:custGeom>
              <a:avLst/>
              <a:gdLst>
                <a:gd name="T0" fmla="*/ 0 w 232"/>
                <a:gd name="T1" fmla="*/ 0 h 531"/>
                <a:gd name="T2" fmla="*/ 0 w 232"/>
                <a:gd name="T3" fmla="*/ 447 h 531"/>
                <a:gd name="T4" fmla="*/ 232 w 232"/>
                <a:gd name="T5" fmla="*/ 531 h 531"/>
                <a:gd name="T6" fmla="*/ 232 w 232"/>
                <a:gd name="T7" fmla="*/ 0 h 531"/>
                <a:gd name="T8" fmla="*/ 0 w 232"/>
                <a:gd name="T9" fmla="*/ 0 h 531"/>
              </a:gdLst>
              <a:ahLst/>
              <a:cxnLst>
                <a:cxn ang="0">
                  <a:pos x="T0" y="T1"/>
                </a:cxn>
                <a:cxn ang="0">
                  <a:pos x="T2" y="T3"/>
                </a:cxn>
                <a:cxn ang="0">
                  <a:pos x="T4" y="T5"/>
                </a:cxn>
                <a:cxn ang="0">
                  <a:pos x="T6" y="T7"/>
                </a:cxn>
                <a:cxn ang="0">
                  <a:pos x="T8" y="T9"/>
                </a:cxn>
              </a:cxnLst>
              <a:rect l="0" t="0" r="r" b="b"/>
              <a:pathLst>
                <a:path w="232" h="531">
                  <a:moveTo>
                    <a:pt x="0" y="0"/>
                  </a:moveTo>
                  <a:cubicBezTo>
                    <a:pt x="0" y="447"/>
                    <a:pt x="0" y="447"/>
                    <a:pt x="0" y="447"/>
                  </a:cubicBezTo>
                  <a:cubicBezTo>
                    <a:pt x="0" y="493"/>
                    <a:pt x="104" y="531"/>
                    <a:pt x="232" y="531"/>
                  </a:cubicBezTo>
                  <a:cubicBezTo>
                    <a:pt x="232" y="0"/>
                    <a:pt x="232" y="0"/>
                    <a:pt x="232" y="0"/>
                  </a:cubicBez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3" tIns="34281" rIns="68563" bIns="34281" numCol="1" anchor="t" anchorCtr="0" compatLnSpc="1">
              <a:prstTxWarp prst="textNoShape">
                <a:avLst/>
              </a:prstTxWarp>
            </a:bodyPr>
            <a:lstStyle/>
            <a:p>
              <a:pPr marL="0" marR="0" lvl="0" indent="0" defTabSz="685609"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00B0F0"/>
                </a:solidFill>
                <a:effectLst/>
                <a:uLnTx/>
                <a:uFillTx/>
              </a:endParaRPr>
            </a:p>
          </p:txBody>
        </p:sp>
        <p:sp>
          <p:nvSpPr>
            <p:cNvPr id="27" name="Freeform 23"/>
            <p:cNvSpPr>
              <a:spLocks/>
            </p:cNvSpPr>
            <p:nvPr/>
          </p:nvSpPr>
          <p:spPr bwMode="auto">
            <a:xfrm>
              <a:off x="2697" y="1228"/>
              <a:ext cx="275" cy="622"/>
            </a:xfrm>
            <a:custGeom>
              <a:avLst/>
              <a:gdLst>
                <a:gd name="T0" fmla="*/ 0 w 235"/>
                <a:gd name="T1" fmla="*/ 531 h 531"/>
                <a:gd name="T2" fmla="*/ 3 w 235"/>
                <a:gd name="T3" fmla="*/ 531 h 531"/>
                <a:gd name="T4" fmla="*/ 235 w 235"/>
                <a:gd name="T5" fmla="*/ 447 h 531"/>
                <a:gd name="T6" fmla="*/ 235 w 235"/>
                <a:gd name="T7" fmla="*/ 0 h 531"/>
                <a:gd name="T8" fmla="*/ 0 w 235"/>
                <a:gd name="T9" fmla="*/ 0 h 531"/>
                <a:gd name="T10" fmla="*/ 0 w 235"/>
                <a:gd name="T11" fmla="*/ 531 h 531"/>
              </a:gdLst>
              <a:ahLst/>
              <a:cxnLst>
                <a:cxn ang="0">
                  <a:pos x="T0" y="T1"/>
                </a:cxn>
                <a:cxn ang="0">
                  <a:pos x="T2" y="T3"/>
                </a:cxn>
                <a:cxn ang="0">
                  <a:pos x="T4" y="T5"/>
                </a:cxn>
                <a:cxn ang="0">
                  <a:pos x="T6" y="T7"/>
                </a:cxn>
                <a:cxn ang="0">
                  <a:pos x="T8" y="T9"/>
                </a:cxn>
                <a:cxn ang="0">
                  <a:pos x="T10" y="T11"/>
                </a:cxn>
              </a:cxnLst>
              <a:rect l="0" t="0" r="r" b="b"/>
              <a:pathLst>
                <a:path w="235" h="531">
                  <a:moveTo>
                    <a:pt x="0" y="531"/>
                  </a:moveTo>
                  <a:cubicBezTo>
                    <a:pt x="3" y="531"/>
                    <a:pt x="3" y="531"/>
                    <a:pt x="3" y="531"/>
                  </a:cubicBezTo>
                  <a:cubicBezTo>
                    <a:pt x="131" y="531"/>
                    <a:pt x="235" y="493"/>
                    <a:pt x="235" y="447"/>
                  </a:cubicBezTo>
                  <a:cubicBezTo>
                    <a:pt x="235" y="0"/>
                    <a:pt x="235" y="0"/>
                    <a:pt x="235" y="0"/>
                  </a:cubicBezTo>
                  <a:cubicBezTo>
                    <a:pt x="0" y="0"/>
                    <a:pt x="0" y="0"/>
                    <a:pt x="0" y="0"/>
                  </a:cubicBezTo>
                  <a:lnTo>
                    <a:pt x="0" y="531"/>
                  </a:ln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3" tIns="34281" rIns="68563" bIns="34281" numCol="1" anchor="t" anchorCtr="0" compatLnSpc="1">
              <a:prstTxWarp prst="textNoShape">
                <a:avLst/>
              </a:prstTxWarp>
            </a:bodyPr>
            <a:lstStyle/>
            <a:p>
              <a:pPr marL="0" marR="0" lvl="0" indent="0" defTabSz="685609"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00B0F0"/>
                </a:solidFill>
                <a:effectLst/>
                <a:uLnTx/>
                <a:uFillTx/>
              </a:endParaRPr>
            </a:p>
          </p:txBody>
        </p:sp>
        <p:sp>
          <p:nvSpPr>
            <p:cNvPr id="28" name="Oval 24"/>
            <p:cNvSpPr>
              <a:spLocks noChangeArrowheads="1"/>
            </p:cNvSpPr>
            <p:nvPr/>
          </p:nvSpPr>
          <p:spPr bwMode="auto">
            <a:xfrm>
              <a:off x="2428" y="1130"/>
              <a:ext cx="544" cy="196"/>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3" tIns="34281" rIns="68563" bIns="34281" numCol="1" anchor="t" anchorCtr="0" compatLnSpc="1">
              <a:prstTxWarp prst="textNoShape">
                <a:avLst/>
              </a:prstTxWarp>
            </a:bodyPr>
            <a:lstStyle/>
            <a:p>
              <a:pPr marL="0" marR="0" lvl="0" indent="0" defTabSz="685609"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00B0F0"/>
                </a:solidFill>
                <a:effectLst/>
                <a:uLnTx/>
                <a:uFillTx/>
              </a:endParaRPr>
            </a:p>
          </p:txBody>
        </p:sp>
        <p:sp>
          <p:nvSpPr>
            <p:cNvPr id="29" name="Oval 25"/>
            <p:cNvSpPr>
              <a:spLocks noChangeArrowheads="1"/>
            </p:cNvSpPr>
            <p:nvPr/>
          </p:nvSpPr>
          <p:spPr bwMode="auto">
            <a:xfrm>
              <a:off x="2483" y="1156"/>
              <a:ext cx="434" cy="130"/>
            </a:xfrm>
            <a:prstGeom prst="ellipse">
              <a:avLst/>
            </a:prstGeom>
            <a:solidFill>
              <a:srgbClr val="85B3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3" tIns="34281" rIns="68563" bIns="34281" numCol="1" anchor="t" anchorCtr="0" compatLnSpc="1">
              <a:prstTxWarp prst="textNoShape">
                <a:avLst/>
              </a:prstTxWarp>
            </a:bodyPr>
            <a:lstStyle/>
            <a:p>
              <a:pPr marL="0" marR="0" lvl="0" indent="0" defTabSz="685609"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00B0F0"/>
                </a:solidFill>
                <a:effectLst/>
                <a:uLnTx/>
                <a:uFillTx/>
              </a:endParaRPr>
            </a:p>
          </p:txBody>
        </p:sp>
        <p:sp>
          <p:nvSpPr>
            <p:cNvPr id="30" name="Freeform 26"/>
            <p:cNvSpPr>
              <a:spLocks/>
            </p:cNvSpPr>
            <p:nvPr/>
          </p:nvSpPr>
          <p:spPr bwMode="auto">
            <a:xfrm>
              <a:off x="2483" y="1156"/>
              <a:ext cx="434" cy="106"/>
            </a:xfrm>
            <a:custGeom>
              <a:avLst/>
              <a:gdLst>
                <a:gd name="T0" fmla="*/ 331 w 370"/>
                <a:gd name="T1" fmla="*/ 90 h 90"/>
                <a:gd name="T2" fmla="*/ 370 w 370"/>
                <a:gd name="T3" fmla="*/ 56 h 90"/>
                <a:gd name="T4" fmla="*/ 185 w 370"/>
                <a:gd name="T5" fmla="*/ 0 h 90"/>
                <a:gd name="T6" fmla="*/ 0 w 370"/>
                <a:gd name="T7" fmla="*/ 56 h 90"/>
                <a:gd name="T8" fmla="*/ 39 w 370"/>
                <a:gd name="T9" fmla="*/ 90 h 90"/>
                <a:gd name="T10" fmla="*/ 185 w 370"/>
                <a:gd name="T11" fmla="*/ 68 h 90"/>
                <a:gd name="T12" fmla="*/ 331 w 370"/>
                <a:gd name="T13" fmla="*/ 90 h 90"/>
              </a:gdLst>
              <a:ahLst/>
              <a:cxnLst>
                <a:cxn ang="0">
                  <a:pos x="T0" y="T1"/>
                </a:cxn>
                <a:cxn ang="0">
                  <a:pos x="T2" y="T3"/>
                </a:cxn>
                <a:cxn ang="0">
                  <a:pos x="T4" y="T5"/>
                </a:cxn>
                <a:cxn ang="0">
                  <a:pos x="T6" y="T7"/>
                </a:cxn>
                <a:cxn ang="0">
                  <a:pos x="T8" y="T9"/>
                </a:cxn>
                <a:cxn ang="0">
                  <a:pos x="T10" y="T11"/>
                </a:cxn>
                <a:cxn ang="0">
                  <a:pos x="T12" y="T13"/>
                </a:cxn>
              </a:cxnLst>
              <a:rect l="0" t="0" r="r" b="b"/>
              <a:pathLst>
                <a:path w="370" h="90">
                  <a:moveTo>
                    <a:pt x="331" y="90"/>
                  </a:moveTo>
                  <a:cubicBezTo>
                    <a:pt x="355" y="80"/>
                    <a:pt x="370" y="69"/>
                    <a:pt x="370" y="56"/>
                  </a:cubicBezTo>
                  <a:cubicBezTo>
                    <a:pt x="370" y="25"/>
                    <a:pt x="287" y="0"/>
                    <a:pt x="185" y="0"/>
                  </a:cubicBezTo>
                  <a:cubicBezTo>
                    <a:pt x="83" y="0"/>
                    <a:pt x="0" y="25"/>
                    <a:pt x="0" y="56"/>
                  </a:cubicBezTo>
                  <a:cubicBezTo>
                    <a:pt x="0" y="69"/>
                    <a:pt x="15" y="80"/>
                    <a:pt x="39" y="90"/>
                  </a:cubicBezTo>
                  <a:cubicBezTo>
                    <a:pt x="73" y="77"/>
                    <a:pt x="125" y="68"/>
                    <a:pt x="185" y="68"/>
                  </a:cubicBezTo>
                  <a:cubicBezTo>
                    <a:pt x="244" y="68"/>
                    <a:pt x="297" y="77"/>
                    <a:pt x="331" y="90"/>
                  </a:cubicBezTo>
                  <a:close/>
                </a:path>
              </a:pathLst>
            </a:custGeom>
            <a:solidFill>
              <a:srgbClr val="BAC8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3" tIns="34281" rIns="68563" bIns="34281" numCol="1" anchor="t" anchorCtr="0" compatLnSpc="1">
              <a:prstTxWarp prst="textNoShape">
                <a:avLst/>
              </a:prstTxWarp>
            </a:bodyPr>
            <a:lstStyle/>
            <a:p>
              <a:pPr marL="0" marR="0" lvl="0" indent="0" defTabSz="685609"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00B0F0"/>
                </a:solidFill>
                <a:effectLst/>
                <a:uLnTx/>
                <a:uFillTx/>
              </a:endParaRPr>
            </a:p>
          </p:txBody>
        </p:sp>
        <p:sp>
          <p:nvSpPr>
            <p:cNvPr id="31" name="Freeform 27"/>
            <p:cNvSpPr>
              <a:spLocks noEditPoints="1"/>
            </p:cNvSpPr>
            <p:nvPr/>
          </p:nvSpPr>
          <p:spPr bwMode="auto">
            <a:xfrm>
              <a:off x="2502" y="1448"/>
              <a:ext cx="396" cy="223"/>
            </a:xfrm>
            <a:custGeom>
              <a:avLst/>
              <a:gdLst>
                <a:gd name="T0" fmla="*/ 319 w 338"/>
                <a:gd name="T1" fmla="*/ 174 h 190"/>
                <a:gd name="T2" fmla="*/ 268 w 338"/>
                <a:gd name="T3" fmla="*/ 190 h 190"/>
                <a:gd name="T4" fmla="*/ 195 w 338"/>
                <a:gd name="T5" fmla="*/ 190 h 190"/>
                <a:gd name="T6" fmla="*/ 195 w 338"/>
                <a:gd name="T7" fmla="*/ 0 h 190"/>
                <a:gd name="T8" fmla="*/ 264 w 338"/>
                <a:gd name="T9" fmla="*/ 0 h 190"/>
                <a:gd name="T10" fmla="*/ 314 w 338"/>
                <a:gd name="T11" fmla="*/ 12 h 190"/>
                <a:gd name="T12" fmla="*/ 330 w 338"/>
                <a:gd name="T13" fmla="*/ 44 h 190"/>
                <a:gd name="T14" fmla="*/ 318 w 338"/>
                <a:gd name="T15" fmla="*/ 73 h 190"/>
                <a:gd name="T16" fmla="*/ 293 w 338"/>
                <a:gd name="T17" fmla="*/ 87 h 190"/>
                <a:gd name="T18" fmla="*/ 293 w 338"/>
                <a:gd name="T19" fmla="*/ 87 h 190"/>
                <a:gd name="T20" fmla="*/ 326 w 338"/>
                <a:gd name="T21" fmla="*/ 103 h 190"/>
                <a:gd name="T22" fmla="*/ 338 w 338"/>
                <a:gd name="T23" fmla="*/ 133 h 190"/>
                <a:gd name="T24" fmla="*/ 319 w 338"/>
                <a:gd name="T25" fmla="*/ 174 h 190"/>
                <a:gd name="T26" fmla="*/ 141 w 338"/>
                <a:gd name="T27" fmla="*/ 163 h 190"/>
                <a:gd name="T28" fmla="*/ 68 w 338"/>
                <a:gd name="T29" fmla="*/ 190 h 190"/>
                <a:gd name="T30" fmla="*/ 0 w 338"/>
                <a:gd name="T31" fmla="*/ 190 h 190"/>
                <a:gd name="T32" fmla="*/ 0 w 338"/>
                <a:gd name="T33" fmla="*/ 0 h 190"/>
                <a:gd name="T34" fmla="*/ 68 w 338"/>
                <a:gd name="T35" fmla="*/ 0 h 190"/>
                <a:gd name="T36" fmla="*/ 169 w 338"/>
                <a:gd name="T37" fmla="*/ 92 h 190"/>
                <a:gd name="T38" fmla="*/ 141 w 338"/>
                <a:gd name="T39" fmla="*/ 163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38" h="190">
                  <a:moveTo>
                    <a:pt x="319" y="174"/>
                  </a:moveTo>
                  <a:cubicBezTo>
                    <a:pt x="306" y="185"/>
                    <a:pt x="290" y="190"/>
                    <a:pt x="268" y="190"/>
                  </a:cubicBezTo>
                  <a:cubicBezTo>
                    <a:pt x="195" y="190"/>
                    <a:pt x="195" y="190"/>
                    <a:pt x="195" y="190"/>
                  </a:cubicBezTo>
                  <a:cubicBezTo>
                    <a:pt x="195" y="0"/>
                    <a:pt x="195" y="0"/>
                    <a:pt x="195" y="0"/>
                  </a:cubicBezTo>
                  <a:cubicBezTo>
                    <a:pt x="264" y="0"/>
                    <a:pt x="264" y="0"/>
                    <a:pt x="264" y="0"/>
                  </a:cubicBezTo>
                  <a:cubicBezTo>
                    <a:pt x="286" y="0"/>
                    <a:pt x="302" y="3"/>
                    <a:pt x="314" y="12"/>
                  </a:cubicBezTo>
                  <a:cubicBezTo>
                    <a:pt x="325" y="19"/>
                    <a:pt x="330" y="30"/>
                    <a:pt x="330" y="44"/>
                  </a:cubicBezTo>
                  <a:cubicBezTo>
                    <a:pt x="330" y="55"/>
                    <a:pt x="326" y="64"/>
                    <a:pt x="318" y="73"/>
                  </a:cubicBezTo>
                  <a:cubicBezTo>
                    <a:pt x="311" y="79"/>
                    <a:pt x="303" y="84"/>
                    <a:pt x="293" y="87"/>
                  </a:cubicBezTo>
                  <a:cubicBezTo>
                    <a:pt x="293" y="87"/>
                    <a:pt x="293" y="87"/>
                    <a:pt x="293" y="87"/>
                  </a:cubicBezTo>
                  <a:cubicBezTo>
                    <a:pt x="307" y="89"/>
                    <a:pt x="318" y="94"/>
                    <a:pt x="326" y="103"/>
                  </a:cubicBezTo>
                  <a:cubicBezTo>
                    <a:pt x="334" y="111"/>
                    <a:pt x="338" y="121"/>
                    <a:pt x="338" y="133"/>
                  </a:cubicBezTo>
                  <a:cubicBezTo>
                    <a:pt x="338" y="150"/>
                    <a:pt x="331" y="164"/>
                    <a:pt x="319" y="174"/>
                  </a:cubicBezTo>
                  <a:close/>
                  <a:moveTo>
                    <a:pt x="141" y="163"/>
                  </a:moveTo>
                  <a:cubicBezTo>
                    <a:pt x="123" y="181"/>
                    <a:pt x="98" y="190"/>
                    <a:pt x="68" y="190"/>
                  </a:cubicBezTo>
                  <a:cubicBezTo>
                    <a:pt x="0" y="190"/>
                    <a:pt x="0" y="190"/>
                    <a:pt x="0" y="190"/>
                  </a:cubicBezTo>
                  <a:cubicBezTo>
                    <a:pt x="0" y="0"/>
                    <a:pt x="0" y="0"/>
                    <a:pt x="0" y="0"/>
                  </a:cubicBezTo>
                  <a:cubicBezTo>
                    <a:pt x="68" y="0"/>
                    <a:pt x="68" y="0"/>
                    <a:pt x="68" y="0"/>
                  </a:cubicBezTo>
                  <a:cubicBezTo>
                    <a:pt x="135" y="0"/>
                    <a:pt x="169" y="30"/>
                    <a:pt x="169" y="92"/>
                  </a:cubicBezTo>
                  <a:cubicBezTo>
                    <a:pt x="169" y="122"/>
                    <a:pt x="160" y="145"/>
                    <a:pt x="141" y="16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3" tIns="34281" rIns="68563" bIns="34281" numCol="1" anchor="t" anchorCtr="0" compatLnSpc="1">
              <a:prstTxWarp prst="textNoShape">
                <a:avLst/>
              </a:prstTxWarp>
            </a:bodyPr>
            <a:lstStyle/>
            <a:p>
              <a:pPr marL="0" marR="0" lvl="0" indent="0" defTabSz="685609"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00B0F0"/>
                </a:solidFill>
                <a:effectLst/>
                <a:uLnTx/>
                <a:uFillTx/>
              </a:endParaRPr>
            </a:p>
          </p:txBody>
        </p:sp>
        <p:sp>
          <p:nvSpPr>
            <p:cNvPr id="32" name="Freeform 28"/>
            <p:cNvSpPr>
              <a:spLocks/>
            </p:cNvSpPr>
            <p:nvPr/>
          </p:nvSpPr>
          <p:spPr bwMode="auto">
            <a:xfrm>
              <a:off x="2552" y="1488"/>
              <a:ext cx="95" cy="142"/>
            </a:xfrm>
            <a:custGeom>
              <a:avLst/>
              <a:gdLst>
                <a:gd name="T0" fmla="*/ 21 w 81"/>
                <a:gd name="T1" fmla="*/ 0 h 121"/>
                <a:gd name="T2" fmla="*/ 0 w 81"/>
                <a:gd name="T3" fmla="*/ 0 h 121"/>
                <a:gd name="T4" fmla="*/ 0 w 81"/>
                <a:gd name="T5" fmla="*/ 121 h 121"/>
                <a:gd name="T6" fmla="*/ 21 w 81"/>
                <a:gd name="T7" fmla="*/ 121 h 121"/>
                <a:gd name="T8" fmla="*/ 65 w 81"/>
                <a:gd name="T9" fmla="*/ 104 h 121"/>
                <a:gd name="T10" fmla="*/ 81 w 81"/>
                <a:gd name="T11" fmla="*/ 59 h 121"/>
                <a:gd name="T12" fmla="*/ 66 w 81"/>
                <a:gd name="T13" fmla="*/ 16 h 121"/>
                <a:gd name="T14" fmla="*/ 21 w 81"/>
                <a:gd name="T15" fmla="*/ 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1" h="121">
                  <a:moveTo>
                    <a:pt x="21" y="0"/>
                  </a:moveTo>
                  <a:cubicBezTo>
                    <a:pt x="0" y="0"/>
                    <a:pt x="0" y="0"/>
                    <a:pt x="0" y="0"/>
                  </a:cubicBezTo>
                  <a:cubicBezTo>
                    <a:pt x="0" y="121"/>
                    <a:pt x="0" y="121"/>
                    <a:pt x="0" y="121"/>
                  </a:cubicBezTo>
                  <a:cubicBezTo>
                    <a:pt x="21" y="121"/>
                    <a:pt x="21" y="121"/>
                    <a:pt x="21" y="121"/>
                  </a:cubicBezTo>
                  <a:cubicBezTo>
                    <a:pt x="40" y="121"/>
                    <a:pt x="55" y="115"/>
                    <a:pt x="65" y="104"/>
                  </a:cubicBezTo>
                  <a:cubicBezTo>
                    <a:pt x="76" y="93"/>
                    <a:pt x="81" y="78"/>
                    <a:pt x="81" y="59"/>
                  </a:cubicBezTo>
                  <a:cubicBezTo>
                    <a:pt x="81" y="41"/>
                    <a:pt x="76" y="27"/>
                    <a:pt x="66" y="16"/>
                  </a:cubicBezTo>
                  <a:cubicBezTo>
                    <a:pt x="55" y="6"/>
                    <a:pt x="40" y="0"/>
                    <a:pt x="21" y="0"/>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3" tIns="34281" rIns="68563" bIns="34281" numCol="1" anchor="t" anchorCtr="0" compatLnSpc="1">
              <a:prstTxWarp prst="textNoShape">
                <a:avLst/>
              </a:prstTxWarp>
            </a:bodyPr>
            <a:lstStyle/>
            <a:p>
              <a:pPr marL="0" marR="0" lvl="0" indent="0" defTabSz="685609"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00B0F0"/>
                </a:solidFill>
                <a:effectLst/>
                <a:uLnTx/>
                <a:uFillTx/>
              </a:endParaRPr>
            </a:p>
          </p:txBody>
        </p:sp>
        <p:sp>
          <p:nvSpPr>
            <p:cNvPr id="33" name="Freeform 29"/>
            <p:cNvSpPr>
              <a:spLocks/>
            </p:cNvSpPr>
            <p:nvPr/>
          </p:nvSpPr>
          <p:spPr bwMode="auto">
            <a:xfrm>
              <a:off x="2781" y="1484"/>
              <a:ext cx="55" cy="53"/>
            </a:xfrm>
            <a:custGeom>
              <a:avLst/>
              <a:gdLst>
                <a:gd name="T0" fmla="*/ 39 w 47"/>
                <a:gd name="T1" fmla="*/ 39 h 45"/>
                <a:gd name="T2" fmla="*/ 47 w 47"/>
                <a:gd name="T3" fmla="*/ 21 h 45"/>
                <a:gd name="T4" fmla="*/ 16 w 47"/>
                <a:gd name="T5" fmla="*/ 0 h 45"/>
                <a:gd name="T6" fmla="*/ 0 w 47"/>
                <a:gd name="T7" fmla="*/ 0 h 45"/>
                <a:gd name="T8" fmla="*/ 0 w 47"/>
                <a:gd name="T9" fmla="*/ 45 h 45"/>
                <a:gd name="T10" fmla="*/ 19 w 47"/>
                <a:gd name="T11" fmla="*/ 45 h 45"/>
                <a:gd name="T12" fmla="*/ 39 w 47"/>
                <a:gd name="T13" fmla="*/ 39 h 45"/>
              </a:gdLst>
              <a:ahLst/>
              <a:cxnLst>
                <a:cxn ang="0">
                  <a:pos x="T0" y="T1"/>
                </a:cxn>
                <a:cxn ang="0">
                  <a:pos x="T2" y="T3"/>
                </a:cxn>
                <a:cxn ang="0">
                  <a:pos x="T4" y="T5"/>
                </a:cxn>
                <a:cxn ang="0">
                  <a:pos x="T6" y="T7"/>
                </a:cxn>
                <a:cxn ang="0">
                  <a:pos x="T8" y="T9"/>
                </a:cxn>
                <a:cxn ang="0">
                  <a:pos x="T10" y="T11"/>
                </a:cxn>
                <a:cxn ang="0">
                  <a:pos x="T12" y="T13"/>
                </a:cxn>
              </a:cxnLst>
              <a:rect l="0" t="0" r="r" b="b"/>
              <a:pathLst>
                <a:path w="47" h="45">
                  <a:moveTo>
                    <a:pt x="39" y="39"/>
                  </a:moveTo>
                  <a:cubicBezTo>
                    <a:pt x="44" y="34"/>
                    <a:pt x="47" y="28"/>
                    <a:pt x="47" y="21"/>
                  </a:cubicBezTo>
                  <a:cubicBezTo>
                    <a:pt x="47" y="7"/>
                    <a:pt x="37" y="0"/>
                    <a:pt x="16" y="0"/>
                  </a:cubicBezTo>
                  <a:cubicBezTo>
                    <a:pt x="0" y="0"/>
                    <a:pt x="0" y="0"/>
                    <a:pt x="0" y="0"/>
                  </a:cubicBezTo>
                  <a:cubicBezTo>
                    <a:pt x="0" y="45"/>
                    <a:pt x="0" y="45"/>
                    <a:pt x="0" y="45"/>
                  </a:cubicBezTo>
                  <a:cubicBezTo>
                    <a:pt x="19" y="45"/>
                    <a:pt x="19" y="45"/>
                    <a:pt x="19" y="45"/>
                  </a:cubicBezTo>
                  <a:cubicBezTo>
                    <a:pt x="27" y="45"/>
                    <a:pt x="34" y="43"/>
                    <a:pt x="39" y="39"/>
                  </a:cubicBez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3" tIns="34281" rIns="68563" bIns="34281" numCol="1" anchor="t" anchorCtr="0" compatLnSpc="1">
              <a:prstTxWarp prst="textNoShape">
                <a:avLst/>
              </a:prstTxWarp>
            </a:bodyPr>
            <a:lstStyle/>
            <a:p>
              <a:pPr marL="0" marR="0" lvl="0" indent="0" defTabSz="685609"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00B0F0"/>
                </a:solidFill>
                <a:effectLst/>
                <a:uLnTx/>
                <a:uFillTx/>
              </a:endParaRPr>
            </a:p>
          </p:txBody>
        </p:sp>
        <p:sp>
          <p:nvSpPr>
            <p:cNvPr id="34" name="Freeform 30"/>
            <p:cNvSpPr>
              <a:spLocks/>
            </p:cNvSpPr>
            <p:nvPr/>
          </p:nvSpPr>
          <p:spPr bwMode="auto">
            <a:xfrm>
              <a:off x="2780" y="1575"/>
              <a:ext cx="65" cy="58"/>
            </a:xfrm>
            <a:custGeom>
              <a:avLst/>
              <a:gdLst>
                <a:gd name="T0" fmla="*/ 47 w 56"/>
                <a:gd name="T1" fmla="*/ 6 h 50"/>
                <a:gd name="T2" fmla="*/ 24 w 56"/>
                <a:gd name="T3" fmla="*/ 0 h 50"/>
                <a:gd name="T4" fmla="*/ 0 w 56"/>
                <a:gd name="T5" fmla="*/ 0 h 50"/>
                <a:gd name="T6" fmla="*/ 0 w 56"/>
                <a:gd name="T7" fmla="*/ 50 h 50"/>
                <a:gd name="T8" fmla="*/ 24 w 56"/>
                <a:gd name="T9" fmla="*/ 50 h 50"/>
                <a:gd name="T10" fmla="*/ 47 w 56"/>
                <a:gd name="T11" fmla="*/ 43 h 50"/>
                <a:gd name="T12" fmla="*/ 56 w 56"/>
                <a:gd name="T13" fmla="*/ 24 h 50"/>
                <a:gd name="T14" fmla="*/ 47 w 56"/>
                <a:gd name="T15" fmla="*/ 6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6" h="50">
                  <a:moveTo>
                    <a:pt x="47" y="6"/>
                  </a:moveTo>
                  <a:cubicBezTo>
                    <a:pt x="42" y="2"/>
                    <a:pt x="34" y="0"/>
                    <a:pt x="24" y="0"/>
                  </a:cubicBezTo>
                  <a:cubicBezTo>
                    <a:pt x="0" y="0"/>
                    <a:pt x="0" y="0"/>
                    <a:pt x="0" y="0"/>
                  </a:cubicBezTo>
                  <a:cubicBezTo>
                    <a:pt x="0" y="50"/>
                    <a:pt x="0" y="50"/>
                    <a:pt x="0" y="50"/>
                  </a:cubicBezTo>
                  <a:cubicBezTo>
                    <a:pt x="24" y="50"/>
                    <a:pt x="24" y="50"/>
                    <a:pt x="24" y="50"/>
                  </a:cubicBezTo>
                  <a:cubicBezTo>
                    <a:pt x="34" y="50"/>
                    <a:pt x="42" y="48"/>
                    <a:pt x="47" y="43"/>
                  </a:cubicBezTo>
                  <a:cubicBezTo>
                    <a:pt x="53" y="38"/>
                    <a:pt x="56" y="32"/>
                    <a:pt x="56" y="24"/>
                  </a:cubicBezTo>
                  <a:cubicBezTo>
                    <a:pt x="56" y="17"/>
                    <a:pt x="53" y="11"/>
                    <a:pt x="47" y="6"/>
                  </a:cubicBez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3" tIns="34281" rIns="68563" bIns="34281" numCol="1" anchor="t" anchorCtr="0" compatLnSpc="1">
              <a:prstTxWarp prst="textNoShape">
                <a:avLst/>
              </a:prstTxWarp>
            </a:bodyPr>
            <a:lstStyle/>
            <a:p>
              <a:pPr marL="0" marR="0" lvl="0" indent="0" defTabSz="685609"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00B0F0"/>
                </a:solidFill>
                <a:effectLst/>
                <a:uLnTx/>
                <a:uFillTx/>
              </a:endParaRPr>
            </a:p>
          </p:txBody>
        </p:sp>
        <p:sp>
          <p:nvSpPr>
            <p:cNvPr id="35" name="Freeform 31"/>
            <p:cNvSpPr>
              <a:spLocks/>
            </p:cNvSpPr>
            <p:nvPr/>
          </p:nvSpPr>
          <p:spPr bwMode="auto">
            <a:xfrm>
              <a:off x="2460" y="2814"/>
              <a:ext cx="479" cy="140"/>
            </a:xfrm>
            <a:custGeom>
              <a:avLst/>
              <a:gdLst>
                <a:gd name="T0" fmla="*/ 298 w 409"/>
                <a:gd name="T1" fmla="*/ 0 h 120"/>
                <a:gd name="T2" fmla="*/ 283 w 409"/>
                <a:gd name="T3" fmla="*/ 0 h 120"/>
                <a:gd name="T4" fmla="*/ 135 w 409"/>
                <a:gd name="T5" fmla="*/ 0 h 120"/>
                <a:gd name="T6" fmla="*/ 128 w 409"/>
                <a:gd name="T7" fmla="*/ 0 h 120"/>
                <a:gd name="T8" fmla="*/ 0 w 409"/>
                <a:gd name="T9" fmla="*/ 82 h 120"/>
                <a:gd name="T10" fmla="*/ 0 w 409"/>
                <a:gd name="T11" fmla="*/ 120 h 120"/>
                <a:gd name="T12" fmla="*/ 153 w 409"/>
                <a:gd name="T13" fmla="*/ 120 h 120"/>
                <a:gd name="T14" fmla="*/ 265 w 409"/>
                <a:gd name="T15" fmla="*/ 120 h 120"/>
                <a:gd name="T16" fmla="*/ 409 w 409"/>
                <a:gd name="T17" fmla="*/ 120 h 120"/>
                <a:gd name="T18" fmla="*/ 409 w 409"/>
                <a:gd name="T19" fmla="*/ 82 h 120"/>
                <a:gd name="T20" fmla="*/ 298 w 409"/>
                <a:gd name="T21"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9" h="120">
                  <a:moveTo>
                    <a:pt x="298" y="0"/>
                  </a:moveTo>
                  <a:cubicBezTo>
                    <a:pt x="283" y="0"/>
                    <a:pt x="283" y="0"/>
                    <a:pt x="283" y="0"/>
                  </a:cubicBezTo>
                  <a:cubicBezTo>
                    <a:pt x="135" y="0"/>
                    <a:pt x="135" y="0"/>
                    <a:pt x="135" y="0"/>
                  </a:cubicBezTo>
                  <a:cubicBezTo>
                    <a:pt x="128" y="0"/>
                    <a:pt x="128" y="0"/>
                    <a:pt x="128" y="0"/>
                  </a:cubicBezTo>
                  <a:cubicBezTo>
                    <a:pt x="148" y="72"/>
                    <a:pt x="121" y="82"/>
                    <a:pt x="0" y="82"/>
                  </a:cubicBezTo>
                  <a:cubicBezTo>
                    <a:pt x="0" y="120"/>
                    <a:pt x="0" y="120"/>
                    <a:pt x="0" y="120"/>
                  </a:cubicBezTo>
                  <a:cubicBezTo>
                    <a:pt x="153" y="120"/>
                    <a:pt x="153" y="120"/>
                    <a:pt x="153" y="120"/>
                  </a:cubicBezTo>
                  <a:cubicBezTo>
                    <a:pt x="265" y="120"/>
                    <a:pt x="265" y="120"/>
                    <a:pt x="265" y="120"/>
                  </a:cubicBezTo>
                  <a:cubicBezTo>
                    <a:pt x="409" y="120"/>
                    <a:pt x="409" y="120"/>
                    <a:pt x="409" y="120"/>
                  </a:cubicBezTo>
                  <a:cubicBezTo>
                    <a:pt x="409" y="82"/>
                    <a:pt x="409" y="82"/>
                    <a:pt x="409" y="82"/>
                  </a:cubicBezTo>
                  <a:cubicBezTo>
                    <a:pt x="289" y="82"/>
                    <a:pt x="277" y="72"/>
                    <a:pt x="298" y="0"/>
                  </a:cubicBez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3" tIns="34281" rIns="68563" bIns="34281" numCol="1" anchor="t" anchorCtr="0" compatLnSpc="1">
              <a:prstTxWarp prst="textNoShape">
                <a:avLst/>
              </a:prstTxWarp>
            </a:bodyPr>
            <a:lstStyle/>
            <a:p>
              <a:pPr marL="0" marR="0" lvl="0" indent="0" defTabSz="685609"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00B0F0"/>
                </a:solidFill>
                <a:effectLst/>
                <a:uLnTx/>
                <a:uFillTx/>
              </a:endParaRPr>
            </a:p>
          </p:txBody>
        </p:sp>
        <p:sp>
          <p:nvSpPr>
            <p:cNvPr id="36" name="Freeform 32"/>
            <p:cNvSpPr>
              <a:spLocks noEditPoints="1"/>
            </p:cNvSpPr>
            <p:nvPr/>
          </p:nvSpPr>
          <p:spPr bwMode="auto">
            <a:xfrm>
              <a:off x="2334" y="2278"/>
              <a:ext cx="733" cy="536"/>
            </a:xfrm>
            <a:custGeom>
              <a:avLst/>
              <a:gdLst>
                <a:gd name="T0" fmla="*/ 588 w 626"/>
                <a:gd name="T1" fmla="*/ 0 h 457"/>
                <a:gd name="T2" fmla="*/ 34 w 626"/>
                <a:gd name="T3" fmla="*/ 0 h 457"/>
                <a:gd name="T4" fmla="*/ 0 w 626"/>
                <a:gd name="T5" fmla="*/ 35 h 457"/>
                <a:gd name="T6" fmla="*/ 0 w 626"/>
                <a:gd name="T7" fmla="*/ 422 h 457"/>
                <a:gd name="T8" fmla="*/ 34 w 626"/>
                <a:gd name="T9" fmla="*/ 457 h 457"/>
                <a:gd name="T10" fmla="*/ 588 w 626"/>
                <a:gd name="T11" fmla="*/ 457 h 457"/>
                <a:gd name="T12" fmla="*/ 626 w 626"/>
                <a:gd name="T13" fmla="*/ 422 h 457"/>
                <a:gd name="T14" fmla="*/ 626 w 626"/>
                <a:gd name="T15" fmla="*/ 35 h 457"/>
                <a:gd name="T16" fmla="*/ 588 w 626"/>
                <a:gd name="T17" fmla="*/ 0 h 457"/>
                <a:gd name="T18" fmla="*/ 578 w 626"/>
                <a:gd name="T19" fmla="*/ 48 h 457"/>
                <a:gd name="T20" fmla="*/ 578 w 626"/>
                <a:gd name="T21" fmla="*/ 409 h 457"/>
                <a:gd name="T22" fmla="*/ 48 w 626"/>
                <a:gd name="T23" fmla="*/ 409 h 457"/>
                <a:gd name="T24" fmla="*/ 48 w 626"/>
                <a:gd name="T25" fmla="*/ 48 h 457"/>
                <a:gd name="T26" fmla="*/ 579 w 626"/>
                <a:gd name="T27" fmla="*/ 47 h 457"/>
                <a:gd name="T28" fmla="*/ 578 w 626"/>
                <a:gd name="T29" fmla="*/ 48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6" h="457">
                  <a:moveTo>
                    <a:pt x="588" y="0"/>
                  </a:moveTo>
                  <a:cubicBezTo>
                    <a:pt x="34" y="0"/>
                    <a:pt x="34" y="0"/>
                    <a:pt x="34" y="0"/>
                  </a:cubicBezTo>
                  <a:cubicBezTo>
                    <a:pt x="15" y="0"/>
                    <a:pt x="0" y="16"/>
                    <a:pt x="0" y="35"/>
                  </a:cubicBezTo>
                  <a:cubicBezTo>
                    <a:pt x="0" y="422"/>
                    <a:pt x="0" y="422"/>
                    <a:pt x="0" y="422"/>
                  </a:cubicBezTo>
                  <a:cubicBezTo>
                    <a:pt x="0" y="440"/>
                    <a:pt x="15" y="457"/>
                    <a:pt x="34" y="457"/>
                  </a:cubicBezTo>
                  <a:cubicBezTo>
                    <a:pt x="588" y="457"/>
                    <a:pt x="588" y="457"/>
                    <a:pt x="588" y="457"/>
                  </a:cubicBezTo>
                  <a:cubicBezTo>
                    <a:pt x="607" y="457"/>
                    <a:pt x="626" y="440"/>
                    <a:pt x="626" y="422"/>
                  </a:cubicBezTo>
                  <a:cubicBezTo>
                    <a:pt x="626" y="35"/>
                    <a:pt x="626" y="35"/>
                    <a:pt x="626" y="35"/>
                  </a:cubicBezTo>
                  <a:cubicBezTo>
                    <a:pt x="626" y="16"/>
                    <a:pt x="607" y="0"/>
                    <a:pt x="588" y="0"/>
                  </a:cubicBezTo>
                  <a:close/>
                  <a:moveTo>
                    <a:pt x="578" y="48"/>
                  </a:moveTo>
                  <a:cubicBezTo>
                    <a:pt x="578" y="409"/>
                    <a:pt x="578" y="409"/>
                    <a:pt x="578" y="409"/>
                  </a:cubicBezTo>
                  <a:cubicBezTo>
                    <a:pt x="48" y="409"/>
                    <a:pt x="48" y="409"/>
                    <a:pt x="48" y="409"/>
                  </a:cubicBezTo>
                  <a:cubicBezTo>
                    <a:pt x="48" y="48"/>
                    <a:pt x="48" y="48"/>
                    <a:pt x="48" y="48"/>
                  </a:cubicBezTo>
                  <a:cubicBezTo>
                    <a:pt x="579" y="47"/>
                    <a:pt x="579" y="47"/>
                    <a:pt x="579" y="47"/>
                  </a:cubicBezTo>
                  <a:lnTo>
                    <a:pt x="578" y="48"/>
                  </a:lnTo>
                  <a:close/>
                </a:path>
              </a:pathLst>
            </a:custGeom>
            <a:solidFill>
              <a:srgbClr val="C5C5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3" tIns="34281" rIns="68563" bIns="34281" numCol="1" anchor="t" anchorCtr="0" compatLnSpc="1">
              <a:prstTxWarp prst="textNoShape">
                <a:avLst/>
              </a:prstTxWarp>
            </a:bodyPr>
            <a:lstStyle/>
            <a:p>
              <a:pPr marL="0" marR="0" lvl="0" indent="0" defTabSz="685609"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00B0F0"/>
                </a:solidFill>
                <a:effectLst/>
                <a:uLnTx/>
                <a:uFillTx/>
              </a:endParaRPr>
            </a:p>
          </p:txBody>
        </p:sp>
        <p:sp>
          <p:nvSpPr>
            <p:cNvPr id="37" name="Freeform 33"/>
            <p:cNvSpPr>
              <a:spLocks/>
            </p:cNvSpPr>
            <p:nvPr/>
          </p:nvSpPr>
          <p:spPr bwMode="auto">
            <a:xfrm>
              <a:off x="2389" y="2334"/>
              <a:ext cx="621" cy="423"/>
            </a:xfrm>
            <a:custGeom>
              <a:avLst/>
              <a:gdLst>
                <a:gd name="T0" fmla="*/ 620 w 621"/>
                <a:gd name="T1" fmla="*/ 1 h 423"/>
                <a:gd name="T2" fmla="*/ 620 w 621"/>
                <a:gd name="T3" fmla="*/ 423 h 423"/>
                <a:gd name="T4" fmla="*/ 0 w 621"/>
                <a:gd name="T5" fmla="*/ 423 h 423"/>
                <a:gd name="T6" fmla="*/ 0 w 621"/>
                <a:gd name="T7" fmla="*/ 1 h 423"/>
                <a:gd name="T8" fmla="*/ 621 w 621"/>
                <a:gd name="T9" fmla="*/ 0 h 423"/>
                <a:gd name="T10" fmla="*/ 620 w 621"/>
                <a:gd name="T11" fmla="*/ 1 h 423"/>
              </a:gdLst>
              <a:ahLst/>
              <a:cxnLst>
                <a:cxn ang="0">
                  <a:pos x="T0" y="T1"/>
                </a:cxn>
                <a:cxn ang="0">
                  <a:pos x="T2" y="T3"/>
                </a:cxn>
                <a:cxn ang="0">
                  <a:pos x="T4" y="T5"/>
                </a:cxn>
                <a:cxn ang="0">
                  <a:pos x="T6" y="T7"/>
                </a:cxn>
                <a:cxn ang="0">
                  <a:pos x="T8" y="T9"/>
                </a:cxn>
                <a:cxn ang="0">
                  <a:pos x="T10" y="T11"/>
                </a:cxn>
              </a:cxnLst>
              <a:rect l="0" t="0" r="r" b="b"/>
              <a:pathLst>
                <a:path w="621" h="423">
                  <a:moveTo>
                    <a:pt x="620" y="1"/>
                  </a:moveTo>
                  <a:lnTo>
                    <a:pt x="620" y="423"/>
                  </a:lnTo>
                  <a:lnTo>
                    <a:pt x="0" y="423"/>
                  </a:lnTo>
                  <a:lnTo>
                    <a:pt x="0" y="1"/>
                  </a:lnTo>
                  <a:lnTo>
                    <a:pt x="621" y="0"/>
                  </a:lnTo>
                  <a:lnTo>
                    <a:pt x="620" y="1"/>
                  </a:lnTo>
                  <a:close/>
                </a:path>
              </a:pathLst>
            </a:custGeom>
            <a:solidFill>
              <a:srgbClr val="00B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3" tIns="34281" rIns="68563" bIns="34281" numCol="1" anchor="t" anchorCtr="0" compatLnSpc="1">
              <a:prstTxWarp prst="textNoShape">
                <a:avLst/>
              </a:prstTxWarp>
            </a:bodyPr>
            <a:lstStyle/>
            <a:p>
              <a:pPr marL="0" marR="0" lvl="0" indent="0" defTabSz="685609"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00B0F0"/>
                </a:solidFill>
                <a:effectLst/>
                <a:uLnTx/>
                <a:uFillTx/>
              </a:endParaRPr>
            </a:p>
          </p:txBody>
        </p:sp>
        <p:sp>
          <p:nvSpPr>
            <p:cNvPr id="38" name="Freeform 34"/>
            <p:cNvSpPr>
              <a:spLocks/>
            </p:cNvSpPr>
            <p:nvPr/>
          </p:nvSpPr>
          <p:spPr bwMode="auto">
            <a:xfrm>
              <a:off x="2389" y="2334"/>
              <a:ext cx="621" cy="423"/>
            </a:xfrm>
            <a:custGeom>
              <a:avLst/>
              <a:gdLst>
                <a:gd name="T0" fmla="*/ 620 w 621"/>
                <a:gd name="T1" fmla="*/ 1 h 423"/>
                <a:gd name="T2" fmla="*/ 620 w 621"/>
                <a:gd name="T3" fmla="*/ 423 h 423"/>
                <a:gd name="T4" fmla="*/ 0 w 621"/>
                <a:gd name="T5" fmla="*/ 423 h 423"/>
                <a:gd name="T6" fmla="*/ 0 w 621"/>
                <a:gd name="T7" fmla="*/ 1 h 423"/>
                <a:gd name="T8" fmla="*/ 621 w 621"/>
                <a:gd name="T9" fmla="*/ 0 h 423"/>
                <a:gd name="T10" fmla="*/ 620 w 621"/>
                <a:gd name="T11" fmla="*/ 1 h 423"/>
              </a:gdLst>
              <a:ahLst/>
              <a:cxnLst>
                <a:cxn ang="0">
                  <a:pos x="T0" y="T1"/>
                </a:cxn>
                <a:cxn ang="0">
                  <a:pos x="T2" y="T3"/>
                </a:cxn>
                <a:cxn ang="0">
                  <a:pos x="T4" y="T5"/>
                </a:cxn>
                <a:cxn ang="0">
                  <a:pos x="T6" y="T7"/>
                </a:cxn>
                <a:cxn ang="0">
                  <a:pos x="T8" y="T9"/>
                </a:cxn>
                <a:cxn ang="0">
                  <a:pos x="T10" y="T11"/>
                </a:cxn>
              </a:cxnLst>
              <a:rect l="0" t="0" r="r" b="b"/>
              <a:pathLst>
                <a:path w="621" h="423">
                  <a:moveTo>
                    <a:pt x="620" y="1"/>
                  </a:moveTo>
                  <a:lnTo>
                    <a:pt x="620" y="423"/>
                  </a:lnTo>
                  <a:lnTo>
                    <a:pt x="0" y="423"/>
                  </a:lnTo>
                  <a:lnTo>
                    <a:pt x="0" y="1"/>
                  </a:lnTo>
                  <a:lnTo>
                    <a:pt x="621" y="0"/>
                  </a:lnTo>
                  <a:lnTo>
                    <a:pt x="620" y="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63" tIns="34281" rIns="68563" bIns="34281" numCol="1" anchor="t" anchorCtr="0" compatLnSpc="1">
              <a:prstTxWarp prst="textNoShape">
                <a:avLst/>
              </a:prstTxWarp>
            </a:bodyPr>
            <a:lstStyle/>
            <a:p>
              <a:pPr marL="0" marR="0" lvl="0" indent="0" defTabSz="685609"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00B0F0"/>
                </a:solidFill>
                <a:effectLst/>
                <a:uLnTx/>
                <a:uFillTx/>
              </a:endParaRPr>
            </a:p>
          </p:txBody>
        </p:sp>
        <p:sp>
          <p:nvSpPr>
            <p:cNvPr id="39" name="Freeform 35"/>
            <p:cNvSpPr>
              <a:spLocks/>
            </p:cNvSpPr>
            <p:nvPr/>
          </p:nvSpPr>
          <p:spPr bwMode="auto">
            <a:xfrm>
              <a:off x="2334" y="2278"/>
              <a:ext cx="688" cy="536"/>
            </a:xfrm>
            <a:custGeom>
              <a:avLst/>
              <a:gdLst>
                <a:gd name="T0" fmla="*/ 48 w 588"/>
                <a:gd name="T1" fmla="*/ 409 h 457"/>
                <a:gd name="T2" fmla="*/ 47 w 588"/>
                <a:gd name="T3" fmla="*/ 409 h 457"/>
                <a:gd name="T4" fmla="*/ 47 w 588"/>
                <a:gd name="T5" fmla="*/ 48 h 457"/>
                <a:gd name="T6" fmla="*/ 532 w 588"/>
                <a:gd name="T7" fmla="*/ 47 h 457"/>
                <a:gd name="T8" fmla="*/ 588 w 588"/>
                <a:gd name="T9" fmla="*/ 0 h 457"/>
                <a:gd name="T10" fmla="*/ 588 w 588"/>
                <a:gd name="T11" fmla="*/ 0 h 457"/>
                <a:gd name="T12" fmla="*/ 34 w 588"/>
                <a:gd name="T13" fmla="*/ 0 h 457"/>
                <a:gd name="T14" fmla="*/ 0 w 588"/>
                <a:gd name="T15" fmla="*/ 35 h 457"/>
                <a:gd name="T16" fmla="*/ 0 w 588"/>
                <a:gd name="T17" fmla="*/ 422 h 457"/>
                <a:gd name="T18" fmla="*/ 34 w 588"/>
                <a:gd name="T19" fmla="*/ 457 h 457"/>
                <a:gd name="T20" fmla="*/ 47 w 588"/>
                <a:gd name="T21" fmla="*/ 457 h 457"/>
                <a:gd name="T22" fmla="*/ 104 w 588"/>
                <a:gd name="T23" fmla="*/ 409 h 457"/>
                <a:gd name="T24" fmla="*/ 48 w 588"/>
                <a:gd name="T25" fmla="*/ 409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8" h="457">
                  <a:moveTo>
                    <a:pt x="48" y="409"/>
                  </a:moveTo>
                  <a:cubicBezTo>
                    <a:pt x="47" y="409"/>
                    <a:pt x="47" y="409"/>
                    <a:pt x="47" y="409"/>
                  </a:cubicBezTo>
                  <a:cubicBezTo>
                    <a:pt x="47" y="48"/>
                    <a:pt x="47" y="48"/>
                    <a:pt x="47" y="48"/>
                  </a:cubicBezTo>
                  <a:cubicBezTo>
                    <a:pt x="532" y="47"/>
                    <a:pt x="532" y="47"/>
                    <a:pt x="532" y="47"/>
                  </a:cubicBezTo>
                  <a:cubicBezTo>
                    <a:pt x="588" y="0"/>
                    <a:pt x="588" y="0"/>
                    <a:pt x="588" y="0"/>
                  </a:cubicBezTo>
                  <a:cubicBezTo>
                    <a:pt x="588" y="0"/>
                    <a:pt x="588" y="0"/>
                    <a:pt x="588" y="0"/>
                  </a:cubicBezTo>
                  <a:cubicBezTo>
                    <a:pt x="34" y="0"/>
                    <a:pt x="34" y="0"/>
                    <a:pt x="34" y="0"/>
                  </a:cubicBezTo>
                  <a:cubicBezTo>
                    <a:pt x="15" y="0"/>
                    <a:pt x="0" y="16"/>
                    <a:pt x="0" y="35"/>
                  </a:cubicBezTo>
                  <a:cubicBezTo>
                    <a:pt x="0" y="422"/>
                    <a:pt x="0" y="422"/>
                    <a:pt x="0" y="422"/>
                  </a:cubicBezTo>
                  <a:cubicBezTo>
                    <a:pt x="0" y="440"/>
                    <a:pt x="15" y="457"/>
                    <a:pt x="34" y="457"/>
                  </a:cubicBezTo>
                  <a:cubicBezTo>
                    <a:pt x="47" y="457"/>
                    <a:pt x="47" y="457"/>
                    <a:pt x="47" y="457"/>
                  </a:cubicBezTo>
                  <a:cubicBezTo>
                    <a:pt x="104" y="409"/>
                    <a:pt x="104" y="409"/>
                    <a:pt x="104" y="409"/>
                  </a:cubicBezTo>
                  <a:lnTo>
                    <a:pt x="48" y="409"/>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3" tIns="34281" rIns="68563" bIns="34281" numCol="1" anchor="t" anchorCtr="0" compatLnSpc="1">
              <a:prstTxWarp prst="textNoShape">
                <a:avLst/>
              </a:prstTxWarp>
            </a:bodyPr>
            <a:lstStyle/>
            <a:p>
              <a:pPr marL="0" marR="0" lvl="0" indent="0" defTabSz="685609"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00B0F0"/>
                </a:solidFill>
                <a:effectLst/>
                <a:uLnTx/>
                <a:uFillTx/>
              </a:endParaRPr>
            </a:p>
          </p:txBody>
        </p:sp>
        <p:sp>
          <p:nvSpPr>
            <p:cNvPr id="40" name="Freeform 36"/>
            <p:cNvSpPr>
              <a:spLocks/>
            </p:cNvSpPr>
            <p:nvPr/>
          </p:nvSpPr>
          <p:spPr bwMode="auto">
            <a:xfrm>
              <a:off x="2389" y="2334"/>
              <a:ext cx="568" cy="423"/>
            </a:xfrm>
            <a:custGeom>
              <a:avLst/>
              <a:gdLst>
                <a:gd name="T0" fmla="*/ 0 w 568"/>
                <a:gd name="T1" fmla="*/ 423 h 423"/>
                <a:gd name="T2" fmla="*/ 1 w 568"/>
                <a:gd name="T3" fmla="*/ 423 h 423"/>
                <a:gd name="T4" fmla="*/ 1 w 568"/>
                <a:gd name="T5" fmla="*/ 1 h 423"/>
                <a:gd name="T6" fmla="*/ 568 w 568"/>
                <a:gd name="T7" fmla="*/ 0 h 423"/>
                <a:gd name="T8" fmla="*/ 568 w 568"/>
                <a:gd name="T9" fmla="*/ 0 h 423"/>
                <a:gd name="T10" fmla="*/ 0 w 568"/>
                <a:gd name="T11" fmla="*/ 1 h 423"/>
                <a:gd name="T12" fmla="*/ 0 w 568"/>
                <a:gd name="T13" fmla="*/ 423 h 423"/>
              </a:gdLst>
              <a:ahLst/>
              <a:cxnLst>
                <a:cxn ang="0">
                  <a:pos x="T0" y="T1"/>
                </a:cxn>
                <a:cxn ang="0">
                  <a:pos x="T2" y="T3"/>
                </a:cxn>
                <a:cxn ang="0">
                  <a:pos x="T4" y="T5"/>
                </a:cxn>
                <a:cxn ang="0">
                  <a:pos x="T6" y="T7"/>
                </a:cxn>
                <a:cxn ang="0">
                  <a:pos x="T8" y="T9"/>
                </a:cxn>
                <a:cxn ang="0">
                  <a:pos x="T10" y="T11"/>
                </a:cxn>
                <a:cxn ang="0">
                  <a:pos x="T12" y="T13"/>
                </a:cxn>
              </a:cxnLst>
              <a:rect l="0" t="0" r="r" b="b"/>
              <a:pathLst>
                <a:path w="568" h="423">
                  <a:moveTo>
                    <a:pt x="0" y="423"/>
                  </a:moveTo>
                  <a:lnTo>
                    <a:pt x="1" y="423"/>
                  </a:lnTo>
                  <a:lnTo>
                    <a:pt x="1" y="1"/>
                  </a:lnTo>
                  <a:lnTo>
                    <a:pt x="568" y="0"/>
                  </a:lnTo>
                  <a:lnTo>
                    <a:pt x="568" y="0"/>
                  </a:lnTo>
                  <a:lnTo>
                    <a:pt x="0" y="1"/>
                  </a:lnTo>
                  <a:lnTo>
                    <a:pt x="0" y="423"/>
                  </a:ln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3" tIns="34281" rIns="68563" bIns="34281" numCol="1" anchor="t" anchorCtr="0" compatLnSpc="1">
              <a:prstTxWarp prst="textNoShape">
                <a:avLst/>
              </a:prstTxWarp>
            </a:bodyPr>
            <a:lstStyle/>
            <a:p>
              <a:pPr marL="0" marR="0" lvl="0" indent="0" defTabSz="685609"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00B0F0"/>
                </a:solidFill>
                <a:effectLst/>
                <a:uLnTx/>
                <a:uFillTx/>
              </a:endParaRPr>
            </a:p>
          </p:txBody>
        </p:sp>
        <p:sp>
          <p:nvSpPr>
            <p:cNvPr id="41" name="Rectangle 37"/>
            <p:cNvSpPr>
              <a:spLocks noChangeArrowheads="1"/>
            </p:cNvSpPr>
            <p:nvPr/>
          </p:nvSpPr>
          <p:spPr bwMode="auto">
            <a:xfrm>
              <a:off x="2460" y="2910"/>
              <a:ext cx="479" cy="44"/>
            </a:xfrm>
            <a:prstGeom prst="rect">
              <a:avLst/>
            </a:prstGeom>
            <a:solidFill>
              <a:srgbClr val="B0B0B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63" tIns="34281" rIns="68563" bIns="34281" numCol="1" anchor="t" anchorCtr="0" compatLnSpc="1">
              <a:prstTxWarp prst="textNoShape">
                <a:avLst/>
              </a:prstTxWarp>
            </a:bodyPr>
            <a:lstStyle/>
            <a:p>
              <a:pPr marL="0" marR="0" lvl="0" indent="0" defTabSz="685609"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00B0F0"/>
                </a:solidFill>
                <a:effectLst/>
                <a:uLnTx/>
                <a:uFillTx/>
              </a:endParaRPr>
            </a:p>
          </p:txBody>
        </p:sp>
        <p:sp>
          <p:nvSpPr>
            <p:cNvPr id="42" name="Oval 38"/>
            <p:cNvSpPr>
              <a:spLocks noChangeArrowheads="1"/>
            </p:cNvSpPr>
            <p:nvPr/>
          </p:nvSpPr>
          <p:spPr bwMode="auto">
            <a:xfrm>
              <a:off x="2687" y="2298"/>
              <a:ext cx="20" cy="21"/>
            </a:xfrm>
            <a:prstGeom prst="ellipse">
              <a:avLst/>
            </a:prstGeom>
            <a:solidFill>
              <a:srgbClr val="BAC8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3" tIns="34281" rIns="68563" bIns="34281" numCol="1" anchor="t" anchorCtr="0" compatLnSpc="1">
              <a:prstTxWarp prst="textNoShape">
                <a:avLst/>
              </a:prstTxWarp>
            </a:bodyPr>
            <a:lstStyle/>
            <a:p>
              <a:pPr marL="0" marR="0" lvl="0" indent="0" defTabSz="685609"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00B0F0"/>
                </a:solidFill>
                <a:effectLst/>
                <a:uLnTx/>
                <a:uFillTx/>
              </a:endParaRPr>
            </a:p>
          </p:txBody>
        </p:sp>
        <p:sp>
          <p:nvSpPr>
            <p:cNvPr id="43" name="Freeform 39"/>
            <p:cNvSpPr>
              <a:spLocks/>
            </p:cNvSpPr>
            <p:nvPr/>
          </p:nvSpPr>
          <p:spPr bwMode="auto">
            <a:xfrm>
              <a:off x="2567" y="2383"/>
              <a:ext cx="264" cy="155"/>
            </a:xfrm>
            <a:custGeom>
              <a:avLst/>
              <a:gdLst>
                <a:gd name="T0" fmla="*/ 113 w 226"/>
                <a:gd name="T1" fmla="*/ 0 h 133"/>
                <a:gd name="T2" fmla="*/ 111 w 226"/>
                <a:gd name="T3" fmla="*/ 0 h 133"/>
                <a:gd name="T4" fmla="*/ 2 w 226"/>
                <a:gd name="T5" fmla="*/ 63 h 133"/>
                <a:gd name="T6" fmla="*/ 0 w 226"/>
                <a:gd name="T7" fmla="*/ 66 h 133"/>
                <a:gd name="T8" fmla="*/ 2 w 226"/>
                <a:gd name="T9" fmla="*/ 69 h 133"/>
                <a:gd name="T10" fmla="*/ 112 w 226"/>
                <a:gd name="T11" fmla="*/ 133 h 133"/>
                <a:gd name="T12" fmla="*/ 114 w 226"/>
                <a:gd name="T13" fmla="*/ 133 h 133"/>
                <a:gd name="T14" fmla="*/ 115 w 226"/>
                <a:gd name="T15" fmla="*/ 133 h 133"/>
                <a:gd name="T16" fmla="*/ 225 w 226"/>
                <a:gd name="T17" fmla="*/ 69 h 133"/>
                <a:gd name="T18" fmla="*/ 226 w 226"/>
                <a:gd name="T19" fmla="*/ 67 h 133"/>
                <a:gd name="T20" fmla="*/ 225 w 226"/>
                <a:gd name="T21" fmla="*/ 64 h 133"/>
                <a:gd name="T22" fmla="*/ 115 w 226"/>
                <a:gd name="T23" fmla="*/ 0 h 133"/>
                <a:gd name="T24" fmla="*/ 113 w 226"/>
                <a:gd name="T25"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6" h="133">
                  <a:moveTo>
                    <a:pt x="113" y="0"/>
                  </a:moveTo>
                  <a:cubicBezTo>
                    <a:pt x="112" y="0"/>
                    <a:pt x="112" y="0"/>
                    <a:pt x="111" y="0"/>
                  </a:cubicBezTo>
                  <a:cubicBezTo>
                    <a:pt x="2" y="63"/>
                    <a:pt x="2" y="63"/>
                    <a:pt x="2" y="63"/>
                  </a:cubicBezTo>
                  <a:cubicBezTo>
                    <a:pt x="1" y="64"/>
                    <a:pt x="0" y="65"/>
                    <a:pt x="0" y="66"/>
                  </a:cubicBezTo>
                  <a:cubicBezTo>
                    <a:pt x="0" y="67"/>
                    <a:pt x="1" y="68"/>
                    <a:pt x="2" y="69"/>
                  </a:cubicBezTo>
                  <a:cubicBezTo>
                    <a:pt x="112" y="133"/>
                    <a:pt x="112" y="133"/>
                    <a:pt x="112" y="133"/>
                  </a:cubicBezTo>
                  <a:cubicBezTo>
                    <a:pt x="112" y="133"/>
                    <a:pt x="113" y="133"/>
                    <a:pt x="114" y="133"/>
                  </a:cubicBezTo>
                  <a:cubicBezTo>
                    <a:pt x="114" y="133"/>
                    <a:pt x="115" y="133"/>
                    <a:pt x="115" y="133"/>
                  </a:cubicBezTo>
                  <a:cubicBezTo>
                    <a:pt x="225" y="69"/>
                    <a:pt x="225" y="69"/>
                    <a:pt x="225" y="69"/>
                  </a:cubicBezTo>
                  <a:cubicBezTo>
                    <a:pt x="226" y="69"/>
                    <a:pt x="226" y="68"/>
                    <a:pt x="226" y="67"/>
                  </a:cubicBezTo>
                  <a:cubicBezTo>
                    <a:pt x="226" y="65"/>
                    <a:pt x="226" y="64"/>
                    <a:pt x="225" y="64"/>
                  </a:cubicBezTo>
                  <a:cubicBezTo>
                    <a:pt x="115" y="0"/>
                    <a:pt x="115" y="0"/>
                    <a:pt x="115" y="0"/>
                  </a:cubicBezTo>
                  <a:cubicBezTo>
                    <a:pt x="114" y="0"/>
                    <a:pt x="114" y="0"/>
                    <a:pt x="113" y="0"/>
                  </a:cubicBezTo>
                </a:path>
              </a:pathLst>
            </a:custGeom>
            <a:solidFill>
              <a:srgbClr val="E5F8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3" tIns="34281" rIns="68563" bIns="34281" numCol="1" anchor="t" anchorCtr="0" compatLnSpc="1">
              <a:prstTxWarp prst="textNoShape">
                <a:avLst/>
              </a:prstTxWarp>
            </a:bodyPr>
            <a:lstStyle/>
            <a:p>
              <a:pPr marL="0" marR="0" lvl="0" indent="0" defTabSz="685609"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00B0F0"/>
                </a:solidFill>
                <a:effectLst/>
                <a:uLnTx/>
                <a:uFillTx/>
              </a:endParaRPr>
            </a:p>
          </p:txBody>
        </p:sp>
        <p:sp>
          <p:nvSpPr>
            <p:cNvPr id="44" name="Freeform 40"/>
            <p:cNvSpPr>
              <a:spLocks/>
            </p:cNvSpPr>
            <p:nvPr/>
          </p:nvSpPr>
          <p:spPr bwMode="auto">
            <a:xfrm>
              <a:off x="2549" y="2488"/>
              <a:ext cx="136" cy="232"/>
            </a:xfrm>
            <a:custGeom>
              <a:avLst/>
              <a:gdLst>
                <a:gd name="T0" fmla="*/ 3 w 116"/>
                <a:gd name="T1" fmla="*/ 0 h 198"/>
                <a:gd name="T2" fmla="*/ 1 w 116"/>
                <a:gd name="T3" fmla="*/ 1 h 198"/>
                <a:gd name="T4" fmla="*/ 0 w 116"/>
                <a:gd name="T5" fmla="*/ 4 h 198"/>
                <a:gd name="T6" fmla="*/ 0 w 116"/>
                <a:gd name="T7" fmla="*/ 131 h 198"/>
                <a:gd name="T8" fmla="*/ 1 w 116"/>
                <a:gd name="T9" fmla="*/ 134 h 198"/>
                <a:gd name="T10" fmla="*/ 111 w 116"/>
                <a:gd name="T11" fmla="*/ 197 h 198"/>
                <a:gd name="T12" fmla="*/ 113 w 116"/>
                <a:gd name="T13" fmla="*/ 198 h 198"/>
                <a:gd name="T14" fmla="*/ 114 w 116"/>
                <a:gd name="T15" fmla="*/ 197 h 198"/>
                <a:gd name="T16" fmla="*/ 116 w 116"/>
                <a:gd name="T17" fmla="*/ 194 h 198"/>
                <a:gd name="T18" fmla="*/ 116 w 116"/>
                <a:gd name="T19" fmla="*/ 67 h 198"/>
                <a:gd name="T20" fmla="*/ 114 w 116"/>
                <a:gd name="T21" fmla="*/ 64 h 198"/>
                <a:gd name="T22" fmla="*/ 5 w 116"/>
                <a:gd name="T23" fmla="*/ 1 h 198"/>
                <a:gd name="T24" fmla="*/ 3 w 116"/>
                <a:gd name="T25" fmla="*/ 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98">
                  <a:moveTo>
                    <a:pt x="3" y="0"/>
                  </a:moveTo>
                  <a:cubicBezTo>
                    <a:pt x="2" y="0"/>
                    <a:pt x="2" y="0"/>
                    <a:pt x="1" y="1"/>
                  </a:cubicBezTo>
                  <a:cubicBezTo>
                    <a:pt x="0" y="1"/>
                    <a:pt x="0" y="2"/>
                    <a:pt x="0" y="4"/>
                  </a:cubicBezTo>
                  <a:cubicBezTo>
                    <a:pt x="0" y="131"/>
                    <a:pt x="0" y="131"/>
                    <a:pt x="0" y="131"/>
                  </a:cubicBezTo>
                  <a:cubicBezTo>
                    <a:pt x="0" y="132"/>
                    <a:pt x="0" y="133"/>
                    <a:pt x="1" y="134"/>
                  </a:cubicBezTo>
                  <a:cubicBezTo>
                    <a:pt x="111" y="197"/>
                    <a:pt x="111" y="197"/>
                    <a:pt x="111" y="197"/>
                  </a:cubicBezTo>
                  <a:cubicBezTo>
                    <a:pt x="112" y="197"/>
                    <a:pt x="112" y="198"/>
                    <a:pt x="113" y="198"/>
                  </a:cubicBezTo>
                  <a:cubicBezTo>
                    <a:pt x="113" y="198"/>
                    <a:pt x="114" y="197"/>
                    <a:pt x="114" y="197"/>
                  </a:cubicBezTo>
                  <a:cubicBezTo>
                    <a:pt x="115" y="197"/>
                    <a:pt x="116" y="196"/>
                    <a:pt x="116" y="194"/>
                  </a:cubicBezTo>
                  <a:cubicBezTo>
                    <a:pt x="116" y="67"/>
                    <a:pt x="116" y="67"/>
                    <a:pt x="116" y="67"/>
                  </a:cubicBezTo>
                  <a:cubicBezTo>
                    <a:pt x="116" y="66"/>
                    <a:pt x="115" y="65"/>
                    <a:pt x="114" y="64"/>
                  </a:cubicBezTo>
                  <a:cubicBezTo>
                    <a:pt x="5" y="1"/>
                    <a:pt x="5" y="1"/>
                    <a:pt x="5" y="1"/>
                  </a:cubicBezTo>
                  <a:cubicBezTo>
                    <a:pt x="4" y="0"/>
                    <a:pt x="3" y="0"/>
                    <a:pt x="3" y="0"/>
                  </a:cubicBezTo>
                </a:path>
              </a:pathLst>
            </a:custGeom>
            <a:solidFill>
              <a:srgbClr val="CCF1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3" tIns="34281" rIns="68563" bIns="34281" numCol="1" anchor="t" anchorCtr="0" compatLnSpc="1">
              <a:prstTxWarp prst="textNoShape">
                <a:avLst/>
              </a:prstTxWarp>
            </a:bodyPr>
            <a:lstStyle/>
            <a:p>
              <a:pPr marL="0" marR="0" lvl="0" indent="0" defTabSz="685609"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00B0F0"/>
                </a:solidFill>
                <a:effectLst/>
                <a:uLnTx/>
                <a:uFillTx/>
              </a:endParaRPr>
            </a:p>
          </p:txBody>
        </p:sp>
        <p:sp>
          <p:nvSpPr>
            <p:cNvPr id="45" name="Freeform 41"/>
            <p:cNvSpPr>
              <a:spLocks/>
            </p:cNvSpPr>
            <p:nvPr/>
          </p:nvSpPr>
          <p:spPr bwMode="auto">
            <a:xfrm>
              <a:off x="2714" y="2489"/>
              <a:ext cx="136" cy="231"/>
            </a:xfrm>
            <a:custGeom>
              <a:avLst/>
              <a:gdLst>
                <a:gd name="T0" fmla="*/ 113 w 116"/>
                <a:gd name="T1" fmla="*/ 0 h 197"/>
                <a:gd name="T2" fmla="*/ 111 w 116"/>
                <a:gd name="T3" fmla="*/ 1 h 197"/>
                <a:gd name="T4" fmla="*/ 1 w 116"/>
                <a:gd name="T5" fmla="*/ 64 h 197"/>
                <a:gd name="T6" fmla="*/ 0 w 116"/>
                <a:gd name="T7" fmla="*/ 67 h 197"/>
                <a:gd name="T8" fmla="*/ 0 w 116"/>
                <a:gd name="T9" fmla="*/ 193 h 197"/>
                <a:gd name="T10" fmla="*/ 1 w 116"/>
                <a:gd name="T11" fmla="*/ 196 h 197"/>
                <a:gd name="T12" fmla="*/ 3 w 116"/>
                <a:gd name="T13" fmla="*/ 197 h 197"/>
                <a:gd name="T14" fmla="*/ 5 w 116"/>
                <a:gd name="T15" fmla="*/ 196 h 197"/>
                <a:gd name="T16" fmla="*/ 114 w 116"/>
                <a:gd name="T17" fmla="*/ 133 h 197"/>
                <a:gd name="T18" fmla="*/ 116 w 116"/>
                <a:gd name="T19" fmla="*/ 130 h 197"/>
                <a:gd name="T20" fmla="*/ 116 w 116"/>
                <a:gd name="T21" fmla="*/ 3 h 197"/>
                <a:gd name="T22" fmla="*/ 114 w 116"/>
                <a:gd name="T23" fmla="*/ 1 h 197"/>
                <a:gd name="T24" fmla="*/ 113 w 116"/>
                <a:gd name="T25" fmla="*/ 0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97">
                  <a:moveTo>
                    <a:pt x="113" y="0"/>
                  </a:moveTo>
                  <a:cubicBezTo>
                    <a:pt x="112" y="0"/>
                    <a:pt x="112" y="0"/>
                    <a:pt x="111" y="1"/>
                  </a:cubicBezTo>
                  <a:cubicBezTo>
                    <a:pt x="1" y="64"/>
                    <a:pt x="1" y="64"/>
                    <a:pt x="1" y="64"/>
                  </a:cubicBezTo>
                  <a:cubicBezTo>
                    <a:pt x="0" y="65"/>
                    <a:pt x="0" y="66"/>
                    <a:pt x="0" y="67"/>
                  </a:cubicBezTo>
                  <a:cubicBezTo>
                    <a:pt x="0" y="193"/>
                    <a:pt x="0" y="193"/>
                    <a:pt x="0" y="193"/>
                  </a:cubicBezTo>
                  <a:cubicBezTo>
                    <a:pt x="0" y="195"/>
                    <a:pt x="0" y="196"/>
                    <a:pt x="1" y="196"/>
                  </a:cubicBezTo>
                  <a:cubicBezTo>
                    <a:pt x="2" y="196"/>
                    <a:pt x="2" y="197"/>
                    <a:pt x="3" y="197"/>
                  </a:cubicBezTo>
                  <a:cubicBezTo>
                    <a:pt x="3" y="197"/>
                    <a:pt x="4" y="196"/>
                    <a:pt x="5" y="196"/>
                  </a:cubicBezTo>
                  <a:cubicBezTo>
                    <a:pt x="114" y="133"/>
                    <a:pt x="114" y="133"/>
                    <a:pt x="114" y="133"/>
                  </a:cubicBezTo>
                  <a:cubicBezTo>
                    <a:pt x="115" y="132"/>
                    <a:pt x="116" y="131"/>
                    <a:pt x="116" y="130"/>
                  </a:cubicBezTo>
                  <a:cubicBezTo>
                    <a:pt x="116" y="3"/>
                    <a:pt x="116" y="3"/>
                    <a:pt x="116" y="3"/>
                  </a:cubicBezTo>
                  <a:cubicBezTo>
                    <a:pt x="116" y="2"/>
                    <a:pt x="115" y="1"/>
                    <a:pt x="114" y="1"/>
                  </a:cubicBezTo>
                  <a:cubicBezTo>
                    <a:pt x="114" y="0"/>
                    <a:pt x="113" y="0"/>
                    <a:pt x="113" y="0"/>
                  </a:cubicBezTo>
                </a:path>
              </a:pathLst>
            </a:custGeom>
            <a:solidFill>
              <a:srgbClr val="80DD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3" tIns="34281" rIns="68563" bIns="34281" numCol="1" anchor="t" anchorCtr="0" compatLnSpc="1">
              <a:prstTxWarp prst="textNoShape">
                <a:avLst/>
              </a:prstTxWarp>
            </a:bodyPr>
            <a:lstStyle/>
            <a:p>
              <a:pPr marL="0" marR="0" lvl="0" indent="0" defTabSz="685609"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00B0F0"/>
                </a:solidFill>
                <a:effectLst/>
                <a:uLnTx/>
                <a:uFillTx/>
              </a:endParaRPr>
            </a:p>
          </p:txBody>
        </p:sp>
        <p:sp>
          <p:nvSpPr>
            <p:cNvPr id="46" name="Freeform 42"/>
            <p:cNvSpPr>
              <a:spLocks/>
            </p:cNvSpPr>
            <p:nvPr/>
          </p:nvSpPr>
          <p:spPr bwMode="auto">
            <a:xfrm>
              <a:off x="818" y="2424"/>
              <a:ext cx="702" cy="492"/>
            </a:xfrm>
            <a:custGeom>
              <a:avLst/>
              <a:gdLst>
                <a:gd name="T0" fmla="*/ 0 w 599"/>
                <a:gd name="T1" fmla="*/ 398 h 420"/>
                <a:gd name="T2" fmla="*/ 22 w 599"/>
                <a:gd name="T3" fmla="*/ 420 h 420"/>
                <a:gd name="T4" fmla="*/ 577 w 599"/>
                <a:gd name="T5" fmla="*/ 420 h 420"/>
                <a:gd name="T6" fmla="*/ 599 w 599"/>
                <a:gd name="T7" fmla="*/ 398 h 420"/>
                <a:gd name="T8" fmla="*/ 599 w 599"/>
                <a:gd name="T9" fmla="*/ 0 h 420"/>
                <a:gd name="T10" fmla="*/ 0 w 599"/>
                <a:gd name="T11" fmla="*/ 0 h 420"/>
                <a:gd name="T12" fmla="*/ 0 w 599"/>
                <a:gd name="T13" fmla="*/ 398 h 420"/>
              </a:gdLst>
              <a:ahLst/>
              <a:cxnLst>
                <a:cxn ang="0">
                  <a:pos x="T0" y="T1"/>
                </a:cxn>
                <a:cxn ang="0">
                  <a:pos x="T2" y="T3"/>
                </a:cxn>
                <a:cxn ang="0">
                  <a:pos x="T4" y="T5"/>
                </a:cxn>
                <a:cxn ang="0">
                  <a:pos x="T6" y="T7"/>
                </a:cxn>
                <a:cxn ang="0">
                  <a:pos x="T8" y="T9"/>
                </a:cxn>
                <a:cxn ang="0">
                  <a:pos x="T10" y="T11"/>
                </a:cxn>
                <a:cxn ang="0">
                  <a:pos x="T12" y="T13"/>
                </a:cxn>
              </a:cxnLst>
              <a:rect l="0" t="0" r="r" b="b"/>
              <a:pathLst>
                <a:path w="599" h="420">
                  <a:moveTo>
                    <a:pt x="0" y="398"/>
                  </a:moveTo>
                  <a:cubicBezTo>
                    <a:pt x="0" y="410"/>
                    <a:pt x="10" y="420"/>
                    <a:pt x="22" y="420"/>
                  </a:cubicBezTo>
                  <a:cubicBezTo>
                    <a:pt x="577" y="420"/>
                    <a:pt x="577" y="420"/>
                    <a:pt x="577" y="420"/>
                  </a:cubicBezTo>
                  <a:cubicBezTo>
                    <a:pt x="589" y="420"/>
                    <a:pt x="599" y="410"/>
                    <a:pt x="599" y="398"/>
                  </a:cubicBezTo>
                  <a:cubicBezTo>
                    <a:pt x="599" y="0"/>
                    <a:pt x="599" y="0"/>
                    <a:pt x="599" y="0"/>
                  </a:cubicBezTo>
                  <a:cubicBezTo>
                    <a:pt x="0" y="0"/>
                    <a:pt x="0" y="0"/>
                    <a:pt x="0" y="0"/>
                  </a:cubicBezTo>
                  <a:cubicBezTo>
                    <a:pt x="0" y="398"/>
                    <a:pt x="0" y="398"/>
                    <a:pt x="0" y="398"/>
                  </a:cubicBezTo>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3" tIns="34281" rIns="68563" bIns="34281" numCol="1" anchor="t" anchorCtr="0" compatLnSpc="1">
              <a:prstTxWarp prst="textNoShape">
                <a:avLst/>
              </a:prstTxWarp>
            </a:bodyPr>
            <a:lstStyle/>
            <a:p>
              <a:pPr marL="0" marR="0" lvl="0" indent="0" defTabSz="685609"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00B0F0"/>
                </a:solidFill>
                <a:effectLst/>
                <a:uLnTx/>
                <a:uFillTx/>
              </a:endParaRPr>
            </a:p>
          </p:txBody>
        </p:sp>
        <p:sp>
          <p:nvSpPr>
            <p:cNvPr id="47" name="Freeform 43"/>
            <p:cNvSpPr>
              <a:spLocks/>
            </p:cNvSpPr>
            <p:nvPr/>
          </p:nvSpPr>
          <p:spPr bwMode="auto">
            <a:xfrm>
              <a:off x="818" y="2317"/>
              <a:ext cx="702" cy="107"/>
            </a:xfrm>
            <a:custGeom>
              <a:avLst/>
              <a:gdLst>
                <a:gd name="T0" fmla="*/ 577 w 599"/>
                <a:gd name="T1" fmla="*/ 0 h 91"/>
                <a:gd name="T2" fmla="*/ 22 w 599"/>
                <a:gd name="T3" fmla="*/ 0 h 91"/>
                <a:gd name="T4" fmla="*/ 0 w 599"/>
                <a:gd name="T5" fmla="*/ 22 h 91"/>
                <a:gd name="T6" fmla="*/ 0 w 599"/>
                <a:gd name="T7" fmla="*/ 91 h 91"/>
                <a:gd name="T8" fmla="*/ 599 w 599"/>
                <a:gd name="T9" fmla="*/ 91 h 91"/>
                <a:gd name="T10" fmla="*/ 599 w 599"/>
                <a:gd name="T11" fmla="*/ 22 h 91"/>
                <a:gd name="T12" fmla="*/ 577 w 599"/>
                <a:gd name="T13" fmla="*/ 0 h 91"/>
              </a:gdLst>
              <a:ahLst/>
              <a:cxnLst>
                <a:cxn ang="0">
                  <a:pos x="T0" y="T1"/>
                </a:cxn>
                <a:cxn ang="0">
                  <a:pos x="T2" y="T3"/>
                </a:cxn>
                <a:cxn ang="0">
                  <a:pos x="T4" y="T5"/>
                </a:cxn>
                <a:cxn ang="0">
                  <a:pos x="T6" y="T7"/>
                </a:cxn>
                <a:cxn ang="0">
                  <a:pos x="T8" y="T9"/>
                </a:cxn>
                <a:cxn ang="0">
                  <a:pos x="T10" y="T11"/>
                </a:cxn>
                <a:cxn ang="0">
                  <a:pos x="T12" y="T13"/>
                </a:cxn>
              </a:cxnLst>
              <a:rect l="0" t="0" r="r" b="b"/>
              <a:pathLst>
                <a:path w="599" h="91">
                  <a:moveTo>
                    <a:pt x="577" y="0"/>
                  </a:moveTo>
                  <a:cubicBezTo>
                    <a:pt x="22" y="0"/>
                    <a:pt x="22" y="0"/>
                    <a:pt x="22" y="0"/>
                  </a:cubicBezTo>
                  <a:cubicBezTo>
                    <a:pt x="10" y="0"/>
                    <a:pt x="0" y="10"/>
                    <a:pt x="0" y="22"/>
                  </a:cubicBezTo>
                  <a:cubicBezTo>
                    <a:pt x="0" y="91"/>
                    <a:pt x="0" y="91"/>
                    <a:pt x="0" y="91"/>
                  </a:cubicBezTo>
                  <a:cubicBezTo>
                    <a:pt x="599" y="91"/>
                    <a:pt x="599" y="91"/>
                    <a:pt x="599" y="91"/>
                  </a:cubicBezTo>
                  <a:cubicBezTo>
                    <a:pt x="599" y="22"/>
                    <a:pt x="599" y="22"/>
                    <a:pt x="599" y="22"/>
                  </a:cubicBezTo>
                  <a:cubicBezTo>
                    <a:pt x="599" y="10"/>
                    <a:pt x="589" y="0"/>
                    <a:pt x="577" y="0"/>
                  </a:cubicBezTo>
                </a:path>
              </a:pathLst>
            </a:custGeom>
            <a:solidFill>
              <a:srgbClr val="8DC6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3" tIns="34281" rIns="68563" bIns="34281" numCol="1" anchor="t" anchorCtr="0" compatLnSpc="1">
              <a:prstTxWarp prst="textNoShape">
                <a:avLst/>
              </a:prstTxWarp>
            </a:bodyPr>
            <a:lstStyle/>
            <a:p>
              <a:pPr marL="0" marR="0" lvl="0" indent="0" defTabSz="685609"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00B0F0"/>
                </a:solidFill>
                <a:effectLst/>
                <a:uLnTx/>
                <a:uFillTx/>
              </a:endParaRPr>
            </a:p>
          </p:txBody>
        </p:sp>
        <p:sp>
          <p:nvSpPr>
            <p:cNvPr id="48" name="Rectangle 44"/>
            <p:cNvSpPr>
              <a:spLocks noChangeArrowheads="1"/>
            </p:cNvSpPr>
            <p:nvPr/>
          </p:nvSpPr>
          <p:spPr bwMode="auto">
            <a:xfrm>
              <a:off x="1025" y="2577"/>
              <a:ext cx="130" cy="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63" tIns="34281" rIns="68563" bIns="34281" numCol="1" anchor="t" anchorCtr="0" compatLnSpc="1">
              <a:prstTxWarp prst="textNoShape">
                <a:avLst/>
              </a:prstTxWarp>
            </a:bodyPr>
            <a:lstStyle/>
            <a:p>
              <a:pPr marL="0" marR="0" lvl="0" indent="0" defTabSz="685609"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00B0F0"/>
                </a:solidFill>
                <a:effectLst/>
                <a:uLnTx/>
                <a:uFillTx/>
              </a:endParaRPr>
            </a:p>
          </p:txBody>
        </p:sp>
        <p:sp>
          <p:nvSpPr>
            <p:cNvPr id="49" name="Rectangle 45"/>
            <p:cNvSpPr>
              <a:spLocks noChangeArrowheads="1"/>
            </p:cNvSpPr>
            <p:nvPr/>
          </p:nvSpPr>
          <p:spPr bwMode="auto">
            <a:xfrm>
              <a:off x="1025" y="2577"/>
              <a:ext cx="130"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63" tIns="34281" rIns="68563" bIns="34281" numCol="1" anchor="t" anchorCtr="0" compatLnSpc="1">
              <a:prstTxWarp prst="textNoShape">
                <a:avLst/>
              </a:prstTxWarp>
            </a:bodyPr>
            <a:lstStyle/>
            <a:p>
              <a:pPr marL="0" marR="0" lvl="0" indent="0" defTabSz="685609"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00B0F0"/>
                </a:solidFill>
                <a:effectLst/>
                <a:uLnTx/>
                <a:uFillTx/>
              </a:endParaRPr>
            </a:p>
          </p:txBody>
        </p:sp>
        <p:sp>
          <p:nvSpPr>
            <p:cNvPr id="50" name="Rectangle 46"/>
            <p:cNvSpPr>
              <a:spLocks noChangeArrowheads="1"/>
            </p:cNvSpPr>
            <p:nvPr/>
          </p:nvSpPr>
          <p:spPr bwMode="auto">
            <a:xfrm>
              <a:off x="1025" y="2473"/>
              <a:ext cx="130" cy="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63" tIns="34281" rIns="68563" bIns="34281" numCol="1" anchor="t" anchorCtr="0" compatLnSpc="1">
              <a:prstTxWarp prst="textNoShape">
                <a:avLst/>
              </a:prstTxWarp>
            </a:bodyPr>
            <a:lstStyle/>
            <a:p>
              <a:pPr marL="0" marR="0" lvl="0" indent="0" defTabSz="685609"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00B0F0"/>
                </a:solidFill>
                <a:effectLst/>
                <a:uLnTx/>
                <a:uFillTx/>
              </a:endParaRPr>
            </a:p>
          </p:txBody>
        </p:sp>
        <p:sp>
          <p:nvSpPr>
            <p:cNvPr id="51" name="Rectangle 47"/>
            <p:cNvSpPr>
              <a:spLocks noChangeArrowheads="1"/>
            </p:cNvSpPr>
            <p:nvPr/>
          </p:nvSpPr>
          <p:spPr bwMode="auto">
            <a:xfrm>
              <a:off x="1025" y="2473"/>
              <a:ext cx="130"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63" tIns="34281" rIns="68563" bIns="34281" numCol="1" anchor="t" anchorCtr="0" compatLnSpc="1">
              <a:prstTxWarp prst="textNoShape">
                <a:avLst/>
              </a:prstTxWarp>
            </a:bodyPr>
            <a:lstStyle/>
            <a:p>
              <a:pPr marL="0" marR="0" lvl="0" indent="0" defTabSz="685609"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00B0F0"/>
                </a:solidFill>
                <a:effectLst/>
                <a:uLnTx/>
                <a:uFillTx/>
              </a:endParaRPr>
            </a:p>
          </p:txBody>
        </p:sp>
        <p:sp>
          <p:nvSpPr>
            <p:cNvPr id="52" name="Rectangle 48"/>
            <p:cNvSpPr>
              <a:spLocks noChangeArrowheads="1"/>
            </p:cNvSpPr>
            <p:nvPr/>
          </p:nvSpPr>
          <p:spPr bwMode="auto">
            <a:xfrm>
              <a:off x="1025" y="2681"/>
              <a:ext cx="130" cy="79"/>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63" tIns="34281" rIns="68563" bIns="34281" numCol="1" anchor="t" anchorCtr="0" compatLnSpc="1">
              <a:prstTxWarp prst="textNoShape">
                <a:avLst/>
              </a:prstTxWarp>
            </a:bodyPr>
            <a:lstStyle/>
            <a:p>
              <a:pPr marL="0" marR="0" lvl="0" indent="0" defTabSz="685609"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00B0F0"/>
                </a:solidFill>
                <a:effectLst/>
                <a:uLnTx/>
                <a:uFillTx/>
              </a:endParaRPr>
            </a:p>
          </p:txBody>
        </p:sp>
        <p:sp>
          <p:nvSpPr>
            <p:cNvPr id="53" name="Rectangle 49"/>
            <p:cNvSpPr>
              <a:spLocks noChangeArrowheads="1"/>
            </p:cNvSpPr>
            <p:nvPr/>
          </p:nvSpPr>
          <p:spPr bwMode="auto">
            <a:xfrm>
              <a:off x="1025" y="2681"/>
              <a:ext cx="130"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63" tIns="34281" rIns="68563" bIns="34281" numCol="1" anchor="t" anchorCtr="0" compatLnSpc="1">
              <a:prstTxWarp prst="textNoShape">
                <a:avLst/>
              </a:prstTxWarp>
            </a:bodyPr>
            <a:lstStyle/>
            <a:p>
              <a:pPr marL="0" marR="0" lvl="0" indent="0" defTabSz="685609"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00B0F0"/>
                </a:solidFill>
                <a:effectLst/>
                <a:uLnTx/>
                <a:uFillTx/>
              </a:endParaRPr>
            </a:p>
          </p:txBody>
        </p:sp>
        <p:sp>
          <p:nvSpPr>
            <p:cNvPr id="54" name="Rectangle 50"/>
            <p:cNvSpPr>
              <a:spLocks noChangeArrowheads="1"/>
            </p:cNvSpPr>
            <p:nvPr/>
          </p:nvSpPr>
          <p:spPr bwMode="auto">
            <a:xfrm>
              <a:off x="1181" y="2681"/>
              <a:ext cx="130" cy="79"/>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63" tIns="34281" rIns="68563" bIns="34281" numCol="1" anchor="t" anchorCtr="0" compatLnSpc="1">
              <a:prstTxWarp prst="textNoShape">
                <a:avLst/>
              </a:prstTxWarp>
            </a:bodyPr>
            <a:lstStyle/>
            <a:p>
              <a:pPr marL="0" marR="0" lvl="0" indent="0" defTabSz="685609"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00B0F0"/>
                </a:solidFill>
                <a:effectLst/>
                <a:uLnTx/>
                <a:uFillTx/>
              </a:endParaRPr>
            </a:p>
          </p:txBody>
        </p:sp>
        <p:sp>
          <p:nvSpPr>
            <p:cNvPr id="55" name="Rectangle 51"/>
            <p:cNvSpPr>
              <a:spLocks noChangeArrowheads="1"/>
            </p:cNvSpPr>
            <p:nvPr/>
          </p:nvSpPr>
          <p:spPr bwMode="auto">
            <a:xfrm>
              <a:off x="1181" y="2577"/>
              <a:ext cx="130" cy="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63" tIns="34281" rIns="68563" bIns="34281" numCol="1" anchor="t" anchorCtr="0" compatLnSpc="1">
              <a:prstTxWarp prst="textNoShape">
                <a:avLst/>
              </a:prstTxWarp>
            </a:bodyPr>
            <a:lstStyle/>
            <a:p>
              <a:pPr marL="0" marR="0" lvl="0" indent="0" defTabSz="685609"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00B0F0"/>
                </a:solidFill>
                <a:effectLst/>
                <a:uLnTx/>
                <a:uFillTx/>
              </a:endParaRPr>
            </a:p>
          </p:txBody>
        </p:sp>
        <p:sp>
          <p:nvSpPr>
            <p:cNvPr id="56" name="Rectangle 52"/>
            <p:cNvSpPr>
              <a:spLocks noChangeArrowheads="1"/>
            </p:cNvSpPr>
            <p:nvPr/>
          </p:nvSpPr>
          <p:spPr bwMode="auto">
            <a:xfrm>
              <a:off x="1181" y="2577"/>
              <a:ext cx="130"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63" tIns="34281" rIns="68563" bIns="34281" numCol="1" anchor="t" anchorCtr="0" compatLnSpc="1">
              <a:prstTxWarp prst="textNoShape">
                <a:avLst/>
              </a:prstTxWarp>
            </a:bodyPr>
            <a:lstStyle/>
            <a:p>
              <a:pPr marL="0" marR="0" lvl="0" indent="0" defTabSz="685609"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00B0F0"/>
                </a:solidFill>
                <a:effectLst/>
                <a:uLnTx/>
                <a:uFillTx/>
              </a:endParaRPr>
            </a:p>
          </p:txBody>
        </p:sp>
        <p:sp>
          <p:nvSpPr>
            <p:cNvPr id="57" name="Rectangle 53"/>
            <p:cNvSpPr>
              <a:spLocks noChangeArrowheads="1"/>
            </p:cNvSpPr>
            <p:nvPr/>
          </p:nvSpPr>
          <p:spPr bwMode="auto">
            <a:xfrm>
              <a:off x="1181" y="2473"/>
              <a:ext cx="130" cy="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63" tIns="34281" rIns="68563" bIns="34281" numCol="1" anchor="t" anchorCtr="0" compatLnSpc="1">
              <a:prstTxWarp prst="textNoShape">
                <a:avLst/>
              </a:prstTxWarp>
            </a:bodyPr>
            <a:lstStyle/>
            <a:p>
              <a:pPr marL="0" marR="0" lvl="0" indent="0" defTabSz="685609"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00B0F0"/>
                </a:solidFill>
                <a:effectLst/>
                <a:uLnTx/>
                <a:uFillTx/>
              </a:endParaRPr>
            </a:p>
          </p:txBody>
        </p:sp>
        <p:sp>
          <p:nvSpPr>
            <p:cNvPr id="58" name="Rectangle 54"/>
            <p:cNvSpPr>
              <a:spLocks noChangeArrowheads="1"/>
            </p:cNvSpPr>
            <p:nvPr/>
          </p:nvSpPr>
          <p:spPr bwMode="auto">
            <a:xfrm>
              <a:off x="1181" y="2473"/>
              <a:ext cx="130"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63" tIns="34281" rIns="68563" bIns="34281" numCol="1" anchor="t" anchorCtr="0" compatLnSpc="1">
              <a:prstTxWarp prst="textNoShape">
                <a:avLst/>
              </a:prstTxWarp>
            </a:bodyPr>
            <a:lstStyle/>
            <a:p>
              <a:pPr marL="0" marR="0" lvl="0" indent="0" defTabSz="685609"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00B0F0"/>
                </a:solidFill>
                <a:effectLst/>
                <a:uLnTx/>
                <a:uFillTx/>
              </a:endParaRPr>
            </a:p>
          </p:txBody>
        </p:sp>
        <p:sp>
          <p:nvSpPr>
            <p:cNvPr id="59" name="Rectangle 55"/>
            <p:cNvSpPr>
              <a:spLocks noChangeArrowheads="1"/>
            </p:cNvSpPr>
            <p:nvPr/>
          </p:nvSpPr>
          <p:spPr bwMode="auto">
            <a:xfrm>
              <a:off x="870" y="2473"/>
              <a:ext cx="130" cy="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63" tIns="34281" rIns="68563" bIns="34281" numCol="1" anchor="t" anchorCtr="0" compatLnSpc="1">
              <a:prstTxWarp prst="textNoShape">
                <a:avLst/>
              </a:prstTxWarp>
            </a:bodyPr>
            <a:lstStyle/>
            <a:p>
              <a:pPr marL="0" marR="0" lvl="0" indent="0" defTabSz="685609"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00B0F0"/>
                </a:solidFill>
                <a:effectLst/>
                <a:uLnTx/>
                <a:uFillTx/>
              </a:endParaRPr>
            </a:p>
          </p:txBody>
        </p:sp>
        <p:sp>
          <p:nvSpPr>
            <p:cNvPr id="60" name="Rectangle 56"/>
            <p:cNvSpPr>
              <a:spLocks noChangeArrowheads="1"/>
            </p:cNvSpPr>
            <p:nvPr/>
          </p:nvSpPr>
          <p:spPr bwMode="auto">
            <a:xfrm>
              <a:off x="870" y="2473"/>
              <a:ext cx="130"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63" tIns="34281" rIns="68563" bIns="34281" numCol="1" anchor="t" anchorCtr="0" compatLnSpc="1">
              <a:prstTxWarp prst="textNoShape">
                <a:avLst/>
              </a:prstTxWarp>
            </a:bodyPr>
            <a:lstStyle/>
            <a:p>
              <a:pPr marL="0" marR="0" lvl="0" indent="0" defTabSz="685609"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00B0F0"/>
                </a:solidFill>
                <a:effectLst/>
                <a:uLnTx/>
                <a:uFillTx/>
              </a:endParaRPr>
            </a:p>
          </p:txBody>
        </p:sp>
        <p:sp>
          <p:nvSpPr>
            <p:cNvPr id="61" name="Rectangle 57"/>
            <p:cNvSpPr>
              <a:spLocks noChangeArrowheads="1"/>
            </p:cNvSpPr>
            <p:nvPr/>
          </p:nvSpPr>
          <p:spPr bwMode="auto">
            <a:xfrm>
              <a:off x="870" y="2577"/>
              <a:ext cx="130" cy="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63" tIns="34281" rIns="68563" bIns="34281" numCol="1" anchor="t" anchorCtr="0" compatLnSpc="1">
              <a:prstTxWarp prst="textNoShape">
                <a:avLst/>
              </a:prstTxWarp>
            </a:bodyPr>
            <a:lstStyle/>
            <a:p>
              <a:pPr marL="0" marR="0" lvl="0" indent="0" defTabSz="685609"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00B0F0"/>
                </a:solidFill>
                <a:effectLst/>
                <a:uLnTx/>
                <a:uFillTx/>
              </a:endParaRPr>
            </a:p>
          </p:txBody>
        </p:sp>
        <p:sp>
          <p:nvSpPr>
            <p:cNvPr id="62" name="Rectangle 58"/>
            <p:cNvSpPr>
              <a:spLocks noChangeArrowheads="1"/>
            </p:cNvSpPr>
            <p:nvPr/>
          </p:nvSpPr>
          <p:spPr bwMode="auto">
            <a:xfrm>
              <a:off x="870" y="2577"/>
              <a:ext cx="130"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63" tIns="34281" rIns="68563" bIns="34281" numCol="1" anchor="t" anchorCtr="0" compatLnSpc="1">
              <a:prstTxWarp prst="textNoShape">
                <a:avLst/>
              </a:prstTxWarp>
            </a:bodyPr>
            <a:lstStyle/>
            <a:p>
              <a:pPr marL="0" marR="0" lvl="0" indent="0" defTabSz="685609"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00B0F0"/>
                </a:solidFill>
                <a:effectLst/>
                <a:uLnTx/>
                <a:uFillTx/>
              </a:endParaRPr>
            </a:p>
          </p:txBody>
        </p:sp>
        <p:sp>
          <p:nvSpPr>
            <p:cNvPr id="63" name="Rectangle 59"/>
            <p:cNvSpPr>
              <a:spLocks noChangeArrowheads="1"/>
            </p:cNvSpPr>
            <p:nvPr/>
          </p:nvSpPr>
          <p:spPr bwMode="auto">
            <a:xfrm>
              <a:off x="870" y="2681"/>
              <a:ext cx="130" cy="79"/>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63" tIns="34281" rIns="68563" bIns="34281" numCol="1" anchor="t" anchorCtr="0" compatLnSpc="1">
              <a:prstTxWarp prst="textNoShape">
                <a:avLst/>
              </a:prstTxWarp>
            </a:bodyPr>
            <a:lstStyle/>
            <a:p>
              <a:pPr marL="0" marR="0" lvl="0" indent="0" defTabSz="685609"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00B0F0"/>
                </a:solidFill>
                <a:effectLst/>
                <a:uLnTx/>
                <a:uFillTx/>
              </a:endParaRPr>
            </a:p>
          </p:txBody>
        </p:sp>
        <p:sp>
          <p:nvSpPr>
            <p:cNvPr id="64" name="Rectangle 60"/>
            <p:cNvSpPr>
              <a:spLocks noChangeArrowheads="1"/>
            </p:cNvSpPr>
            <p:nvPr/>
          </p:nvSpPr>
          <p:spPr bwMode="auto">
            <a:xfrm>
              <a:off x="870" y="2681"/>
              <a:ext cx="130"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63" tIns="34281" rIns="68563" bIns="34281" numCol="1" anchor="t" anchorCtr="0" compatLnSpc="1">
              <a:prstTxWarp prst="textNoShape">
                <a:avLst/>
              </a:prstTxWarp>
            </a:bodyPr>
            <a:lstStyle/>
            <a:p>
              <a:pPr marL="0" marR="0" lvl="0" indent="0" defTabSz="685609"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00B0F0"/>
                </a:solidFill>
                <a:effectLst/>
                <a:uLnTx/>
                <a:uFillTx/>
              </a:endParaRPr>
            </a:p>
          </p:txBody>
        </p:sp>
        <p:sp>
          <p:nvSpPr>
            <p:cNvPr id="65" name="Rectangle 61"/>
            <p:cNvSpPr>
              <a:spLocks noChangeArrowheads="1"/>
            </p:cNvSpPr>
            <p:nvPr/>
          </p:nvSpPr>
          <p:spPr bwMode="auto">
            <a:xfrm>
              <a:off x="870" y="2786"/>
              <a:ext cx="130" cy="77"/>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63" tIns="34281" rIns="68563" bIns="34281" numCol="1" anchor="t" anchorCtr="0" compatLnSpc="1">
              <a:prstTxWarp prst="textNoShape">
                <a:avLst/>
              </a:prstTxWarp>
            </a:bodyPr>
            <a:lstStyle/>
            <a:p>
              <a:pPr marL="0" marR="0" lvl="0" indent="0" defTabSz="685609"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00B0F0"/>
                </a:solidFill>
                <a:effectLst/>
                <a:uLnTx/>
                <a:uFillTx/>
              </a:endParaRPr>
            </a:p>
          </p:txBody>
        </p:sp>
        <p:sp>
          <p:nvSpPr>
            <p:cNvPr id="66" name="Rectangle 62"/>
            <p:cNvSpPr>
              <a:spLocks noChangeArrowheads="1"/>
            </p:cNvSpPr>
            <p:nvPr/>
          </p:nvSpPr>
          <p:spPr bwMode="auto">
            <a:xfrm>
              <a:off x="870" y="2786"/>
              <a:ext cx="130"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63" tIns="34281" rIns="68563" bIns="34281" numCol="1" anchor="t" anchorCtr="0" compatLnSpc="1">
              <a:prstTxWarp prst="textNoShape">
                <a:avLst/>
              </a:prstTxWarp>
            </a:bodyPr>
            <a:lstStyle/>
            <a:p>
              <a:pPr marL="0" marR="0" lvl="0" indent="0" defTabSz="685609"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00B0F0"/>
                </a:solidFill>
                <a:effectLst/>
                <a:uLnTx/>
                <a:uFillTx/>
              </a:endParaRPr>
            </a:p>
          </p:txBody>
        </p:sp>
        <p:sp>
          <p:nvSpPr>
            <p:cNvPr id="67" name="Rectangle 63"/>
            <p:cNvSpPr>
              <a:spLocks noChangeArrowheads="1"/>
            </p:cNvSpPr>
            <p:nvPr/>
          </p:nvSpPr>
          <p:spPr bwMode="auto">
            <a:xfrm>
              <a:off x="1025" y="2786"/>
              <a:ext cx="130" cy="77"/>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63" tIns="34281" rIns="68563" bIns="34281" numCol="1" anchor="t" anchorCtr="0" compatLnSpc="1">
              <a:prstTxWarp prst="textNoShape">
                <a:avLst/>
              </a:prstTxWarp>
            </a:bodyPr>
            <a:lstStyle/>
            <a:p>
              <a:pPr marL="0" marR="0" lvl="0" indent="0" defTabSz="685609"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00B0F0"/>
                </a:solidFill>
                <a:effectLst/>
                <a:uLnTx/>
                <a:uFillTx/>
              </a:endParaRPr>
            </a:p>
          </p:txBody>
        </p:sp>
        <p:sp>
          <p:nvSpPr>
            <p:cNvPr id="68" name="Rectangle 64"/>
            <p:cNvSpPr>
              <a:spLocks noChangeArrowheads="1"/>
            </p:cNvSpPr>
            <p:nvPr/>
          </p:nvSpPr>
          <p:spPr bwMode="auto">
            <a:xfrm>
              <a:off x="1181" y="2786"/>
              <a:ext cx="130" cy="77"/>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63" tIns="34281" rIns="68563" bIns="34281" numCol="1" anchor="t" anchorCtr="0" compatLnSpc="1">
              <a:prstTxWarp prst="textNoShape">
                <a:avLst/>
              </a:prstTxWarp>
            </a:bodyPr>
            <a:lstStyle/>
            <a:p>
              <a:pPr marL="0" marR="0" lvl="0" indent="0" defTabSz="685609"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00B0F0"/>
                </a:solidFill>
                <a:effectLst/>
                <a:uLnTx/>
                <a:uFillTx/>
              </a:endParaRPr>
            </a:p>
          </p:txBody>
        </p:sp>
        <p:sp>
          <p:nvSpPr>
            <p:cNvPr id="69" name="Rectangle 65"/>
            <p:cNvSpPr>
              <a:spLocks noChangeArrowheads="1"/>
            </p:cNvSpPr>
            <p:nvPr/>
          </p:nvSpPr>
          <p:spPr bwMode="auto">
            <a:xfrm>
              <a:off x="1338" y="2681"/>
              <a:ext cx="130" cy="79"/>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63" tIns="34281" rIns="68563" bIns="34281" numCol="1" anchor="t" anchorCtr="0" compatLnSpc="1">
              <a:prstTxWarp prst="textNoShape">
                <a:avLst/>
              </a:prstTxWarp>
            </a:bodyPr>
            <a:lstStyle/>
            <a:p>
              <a:pPr marL="0" marR="0" lvl="0" indent="0" defTabSz="685609"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00B0F0"/>
                </a:solidFill>
                <a:effectLst/>
                <a:uLnTx/>
                <a:uFillTx/>
              </a:endParaRPr>
            </a:p>
          </p:txBody>
        </p:sp>
        <p:sp>
          <p:nvSpPr>
            <p:cNvPr id="70" name="Rectangle 66"/>
            <p:cNvSpPr>
              <a:spLocks noChangeArrowheads="1"/>
            </p:cNvSpPr>
            <p:nvPr/>
          </p:nvSpPr>
          <p:spPr bwMode="auto">
            <a:xfrm>
              <a:off x="1338" y="2577"/>
              <a:ext cx="130" cy="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63" tIns="34281" rIns="68563" bIns="34281" numCol="1" anchor="t" anchorCtr="0" compatLnSpc="1">
              <a:prstTxWarp prst="textNoShape">
                <a:avLst/>
              </a:prstTxWarp>
            </a:bodyPr>
            <a:lstStyle/>
            <a:p>
              <a:pPr marL="0" marR="0" lvl="0" indent="0" defTabSz="685609"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00B0F0"/>
                </a:solidFill>
                <a:effectLst/>
                <a:uLnTx/>
                <a:uFillTx/>
              </a:endParaRPr>
            </a:p>
          </p:txBody>
        </p:sp>
        <p:sp>
          <p:nvSpPr>
            <p:cNvPr id="71" name="Rectangle 67"/>
            <p:cNvSpPr>
              <a:spLocks noChangeArrowheads="1"/>
            </p:cNvSpPr>
            <p:nvPr/>
          </p:nvSpPr>
          <p:spPr bwMode="auto">
            <a:xfrm>
              <a:off x="1338" y="2473"/>
              <a:ext cx="130" cy="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63" tIns="34281" rIns="68563" bIns="34281" numCol="1" anchor="t" anchorCtr="0" compatLnSpc="1">
              <a:prstTxWarp prst="textNoShape">
                <a:avLst/>
              </a:prstTxWarp>
            </a:bodyPr>
            <a:lstStyle/>
            <a:p>
              <a:pPr marL="0" marR="0" lvl="0" indent="0" defTabSz="685609"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00B0F0"/>
                </a:solidFill>
                <a:effectLst/>
                <a:uLnTx/>
                <a:uFillTx/>
              </a:endParaRPr>
            </a:p>
          </p:txBody>
        </p:sp>
        <p:sp>
          <p:nvSpPr>
            <p:cNvPr id="72" name="Rectangle 68"/>
            <p:cNvSpPr>
              <a:spLocks noChangeArrowheads="1"/>
            </p:cNvSpPr>
            <p:nvPr/>
          </p:nvSpPr>
          <p:spPr bwMode="auto">
            <a:xfrm>
              <a:off x="1338" y="2786"/>
              <a:ext cx="130" cy="77"/>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63" tIns="34281" rIns="68563" bIns="34281" numCol="1" anchor="t" anchorCtr="0" compatLnSpc="1">
              <a:prstTxWarp prst="textNoShape">
                <a:avLst/>
              </a:prstTxWarp>
            </a:bodyPr>
            <a:lstStyle/>
            <a:p>
              <a:pPr marL="0" marR="0" lvl="0" indent="0" defTabSz="685609"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00B0F0"/>
                </a:solidFill>
                <a:effectLst/>
                <a:uLnTx/>
                <a:uFillTx/>
              </a:endParaRPr>
            </a:p>
          </p:txBody>
        </p:sp>
        <p:sp>
          <p:nvSpPr>
            <p:cNvPr id="73" name="Freeform 69"/>
            <p:cNvSpPr>
              <a:spLocks noEditPoints="1"/>
            </p:cNvSpPr>
            <p:nvPr/>
          </p:nvSpPr>
          <p:spPr bwMode="auto">
            <a:xfrm>
              <a:off x="840" y="2317"/>
              <a:ext cx="591" cy="0"/>
            </a:xfrm>
            <a:custGeom>
              <a:avLst/>
              <a:gdLst>
                <a:gd name="T0" fmla="*/ 140 w 504"/>
                <a:gd name="T1" fmla="*/ 5 w 504"/>
                <a:gd name="T2" fmla="*/ 0 w 504"/>
                <a:gd name="T3" fmla="*/ 3 w 504"/>
                <a:gd name="T4" fmla="*/ 140 w 504"/>
                <a:gd name="T5" fmla="*/ 140 w 504"/>
                <a:gd name="T6" fmla="*/ 504 w 504"/>
                <a:gd name="T7" fmla="*/ 159 w 504"/>
                <a:gd name="T8" fmla="*/ 159 w 504"/>
                <a:gd name="T9" fmla="*/ 503 w 504"/>
                <a:gd name="T10" fmla="*/ 504 w 504"/>
              </a:gdLst>
              <a:ahLst/>
              <a:cxnLst>
                <a:cxn ang="0">
                  <a:pos x="T0" y="0"/>
                </a:cxn>
                <a:cxn ang="0">
                  <a:pos x="T1" y="0"/>
                </a:cxn>
                <a:cxn ang="0">
                  <a:pos x="T2" y="0"/>
                </a:cxn>
                <a:cxn ang="0">
                  <a:pos x="T3" y="0"/>
                </a:cxn>
                <a:cxn ang="0">
                  <a:pos x="T4" y="0"/>
                </a:cxn>
                <a:cxn ang="0">
                  <a:pos x="T5" y="0"/>
                </a:cxn>
                <a:cxn ang="0">
                  <a:pos x="T6" y="0"/>
                </a:cxn>
                <a:cxn ang="0">
                  <a:pos x="T7" y="0"/>
                </a:cxn>
                <a:cxn ang="0">
                  <a:pos x="T8" y="0"/>
                </a:cxn>
                <a:cxn ang="0">
                  <a:pos x="T9" y="0"/>
                </a:cxn>
                <a:cxn ang="0">
                  <a:pos x="T10" y="0"/>
                </a:cxn>
              </a:cxnLst>
              <a:rect l="0" t="0" r="r" b="b"/>
              <a:pathLst>
                <a:path w="504">
                  <a:moveTo>
                    <a:pt x="140" y="0"/>
                  </a:moveTo>
                  <a:cubicBezTo>
                    <a:pt x="5" y="0"/>
                    <a:pt x="5" y="0"/>
                    <a:pt x="5" y="0"/>
                  </a:cubicBezTo>
                  <a:cubicBezTo>
                    <a:pt x="3" y="0"/>
                    <a:pt x="1" y="0"/>
                    <a:pt x="0" y="0"/>
                  </a:cubicBezTo>
                  <a:cubicBezTo>
                    <a:pt x="1" y="0"/>
                    <a:pt x="2" y="0"/>
                    <a:pt x="3" y="0"/>
                  </a:cubicBezTo>
                  <a:cubicBezTo>
                    <a:pt x="140" y="0"/>
                    <a:pt x="140" y="0"/>
                    <a:pt x="140" y="0"/>
                  </a:cubicBezTo>
                  <a:cubicBezTo>
                    <a:pt x="140" y="0"/>
                    <a:pt x="140" y="0"/>
                    <a:pt x="140" y="0"/>
                  </a:cubicBezTo>
                  <a:moveTo>
                    <a:pt x="504" y="0"/>
                  </a:moveTo>
                  <a:cubicBezTo>
                    <a:pt x="159" y="0"/>
                    <a:pt x="159" y="0"/>
                    <a:pt x="159" y="0"/>
                  </a:cubicBezTo>
                  <a:cubicBezTo>
                    <a:pt x="159" y="0"/>
                    <a:pt x="159" y="0"/>
                    <a:pt x="159" y="0"/>
                  </a:cubicBezTo>
                  <a:cubicBezTo>
                    <a:pt x="503" y="0"/>
                    <a:pt x="503" y="0"/>
                    <a:pt x="503" y="0"/>
                  </a:cubicBezTo>
                  <a:cubicBezTo>
                    <a:pt x="504" y="0"/>
                    <a:pt x="504" y="0"/>
                    <a:pt x="504" y="0"/>
                  </a:cubicBezTo>
                </a:path>
              </a:pathLst>
            </a:custGeom>
            <a:solidFill>
              <a:srgbClr val="1C42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3" tIns="34281" rIns="68563" bIns="34281" numCol="1" anchor="t" anchorCtr="0" compatLnSpc="1">
              <a:prstTxWarp prst="textNoShape">
                <a:avLst/>
              </a:prstTxWarp>
            </a:bodyPr>
            <a:lstStyle/>
            <a:p>
              <a:pPr marL="0" marR="0" lvl="0" indent="0" defTabSz="685609"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00B0F0"/>
                </a:solidFill>
                <a:effectLst/>
                <a:uLnTx/>
                <a:uFillTx/>
              </a:endParaRPr>
            </a:p>
          </p:txBody>
        </p:sp>
        <p:sp>
          <p:nvSpPr>
            <p:cNvPr id="74" name="Freeform 70"/>
            <p:cNvSpPr>
              <a:spLocks/>
            </p:cNvSpPr>
            <p:nvPr/>
          </p:nvSpPr>
          <p:spPr bwMode="auto">
            <a:xfrm>
              <a:off x="1004" y="2317"/>
              <a:ext cx="23" cy="0"/>
            </a:xfrm>
            <a:custGeom>
              <a:avLst/>
              <a:gdLst>
                <a:gd name="T0" fmla="*/ 19 w 19"/>
                <a:gd name="T1" fmla="*/ 0 w 19"/>
                <a:gd name="T2" fmla="*/ 0 w 19"/>
                <a:gd name="T3" fmla="*/ 19 w 19"/>
                <a:gd name="T4" fmla="*/ 19 w 19"/>
              </a:gdLst>
              <a:ahLst/>
              <a:cxnLst>
                <a:cxn ang="0">
                  <a:pos x="T0" y="0"/>
                </a:cxn>
                <a:cxn ang="0">
                  <a:pos x="T1" y="0"/>
                </a:cxn>
                <a:cxn ang="0">
                  <a:pos x="T2" y="0"/>
                </a:cxn>
                <a:cxn ang="0">
                  <a:pos x="T3" y="0"/>
                </a:cxn>
                <a:cxn ang="0">
                  <a:pos x="T4" y="0"/>
                </a:cxn>
              </a:cxnLst>
              <a:rect l="0" t="0" r="r" b="b"/>
              <a:pathLst>
                <a:path w="19">
                  <a:moveTo>
                    <a:pt x="19" y="0"/>
                  </a:moveTo>
                  <a:cubicBezTo>
                    <a:pt x="0" y="0"/>
                    <a:pt x="0" y="0"/>
                    <a:pt x="0" y="0"/>
                  </a:cubicBezTo>
                  <a:cubicBezTo>
                    <a:pt x="0" y="0"/>
                    <a:pt x="0" y="0"/>
                    <a:pt x="0" y="0"/>
                  </a:cubicBezTo>
                  <a:cubicBezTo>
                    <a:pt x="19" y="0"/>
                    <a:pt x="19" y="0"/>
                    <a:pt x="19" y="0"/>
                  </a:cubicBezTo>
                  <a:cubicBezTo>
                    <a:pt x="19" y="0"/>
                    <a:pt x="19" y="0"/>
                    <a:pt x="19" y="0"/>
                  </a:cubicBezTo>
                </a:path>
              </a:pathLst>
            </a:custGeom>
            <a:solidFill>
              <a:srgbClr val="89CF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3" tIns="34281" rIns="68563" bIns="34281" numCol="1" anchor="t" anchorCtr="0" compatLnSpc="1">
              <a:prstTxWarp prst="textNoShape">
                <a:avLst/>
              </a:prstTxWarp>
            </a:bodyPr>
            <a:lstStyle/>
            <a:p>
              <a:pPr marL="0" marR="0" lvl="0" indent="0" defTabSz="685609"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00B0F0"/>
                </a:solidFill>
                <a:effectLst/>
                <a:uLnTx/>
                <a:uFillTx/>
              </a:endParaRPr>
            </a:p>
          </p:txBody>
        </p:sp>
        <p:sp>
          <p:nvSpPr>
            <p:cNvPr id="75" name="Freeform 71"/>
            <p:cNvSpPr>
              <a:spLocks/>
            </p:cNvSpPr>
            <p:nvPr/>
          </p:nvSpPr>
          <p:spPr bwMode="auto">
            <a:xfrm>
              <a:off x="842" y="2916"/>
              <a:ext cx="35" cy="0"/>
            </a:xfrm>
            <a:custGeom>
              <a:avLst/>
              <a:gdLst>
                <a:gd name="T0" fmla="*/ 0 w 30"/>
                <a:gd name="T1" fmla="*/ 4 w 30"/>
                <a:gd name="T2" fmla="*/ 30 w 30"/>
                <a:gd name="T3" fmla="*/ 30 w 30"/>
                <a:gd name="T4" fmla="*/ 2 w 30"/>
                <a:gd name="T5" fmla="*/ 0 w 30"/>
              </a:gdLst>
              <a:ahLst/>
              <a:cxnLst>
                <a:cxn ang="0">
                  <a:pos x="T0" y="0"/>
                </a:cxn>
                <a:cxn ang="0">
                  <a:pos x="T1" y="0"/>
                </a:cxn>
                <a:cxn ang="0">
                  <a:pos x="T2" y="0"/>
                </a:cxn>
                <a:cxn ang="0">
                  <a:pos x="T3" y="0"/>
                </a:cxn>
                <a:cxn ang="0">
                  <a:pos x="T4" y="0"/>
                </a:cxn>
                <a:cxn ang="0">
                  <a:pos x="T5" y="0"/>
                </a:cxn>
              </a:cxnLst>
              <a:rect l="0" t="0" r="r" b="b"/>
              <a:pathLst>
                <a:path w="30">
                  <a:moveTo>
                    <a:pt x="0" y="0"/>
                  </a:moveTo>
                  <a:cubicBezTo>
                    <a:pt x="1" y="0"/>
                    <a:pt x="2" y="0"/>
                    <a:pt x="4" y="0"/>
                  </a:cubicBezTo>
                  <a:cubicBezTo>
                    <a:pt x="30" y="0"/>
                    <a:pt x="30" y="0"/>
                    <a:pt x="30" y="0"/>
                  </a:cubicBezTo>
                  <a:cubicBezTo>
                    <a:pt x="30" y="0"/>
                    <a:pt x="30" y="0"/>
                    <a:pt x="30" y="0"/>
                  </a:cubicBezTo>
                  <a:cubicBezTo>
                    <a:pt x="2" y="0"/>
                    <a:pt x="2" y="0"/>
                    <a:pt x="2" y="0"/>
                  </a:cubicBezTo>
                  <a:cubicBezTo>
                    <a:pt x="1" y="0"/>
                    <a:pt x="0" y="0"/>
                    <a:pt x="0" y="0"/>
                  </a:cubicBezTo>
                </a:path>
              </a:pathLst>
            </a:custGeom>
            <a:solidFill>
              <a:srgbClr val="1C42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3" tIns="34281" rIns="68563" bIns="34281" numCol="1" anchor="t" anchorCtr="0" compatLnSpc="1">
              <a:prstTxWarp prst="textNoShape">
                <a:avLst/>
              </a:prstTxWarp>
            </a:bodyPr>
            <a:lstStyle/>
            <a:p>
              <a:pPr marL="0" marR="0" lvl="0" indent="0" defTabSz="685609"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00B0F0"/>
                </a:solidFill>
                <a:effectLst/>
                <a:uLnTx/>
                <a:uFillTx/>
              </a:endParaRPr>
            </a:p>
          </p:txBody>
        </p:sp>
        <p:sp>
          <p:nvSpPr>
            <p:cNvPr id="76" name="Freeform 72"/>
            <p:cNvSpPr>
              <a:spLocks noEditPoints="1"/>
            </p:cNvSpPr>
            <p:nvPr/>
          </p:nvSpPr>
          <p:spPr bwMode="auto">
            <a:xfrm>
              <a:off x="818" y="2424"/>
              <a:ext cx="513" cy="492"/>
            </a:xfrm>
            <a:custGeom>
              <a:avLst/>
              <a:gdLst>
                <a:gd name="T0" fmla="*/ 44 w 438"/>
                <a:gd name="T1" fmla="*/ 287 h 420"/>
                <a:gd name="T2" fmla="*/ 44 w 438"/>
                <a:gd name="T3" fmla="*/ 220 h 420"/>
                <a:gd name="T4" fmla="*/ 155 w 438"/>
                <a:gd name="T5" fmla="*/ 220 h 420"/>
                <a:gd name="T6" fmla="*/ 155 w 438"/>
                <a:gd name="T7" fmla="*/ 287 h 420"/>
                <a:gd name="T8" fmla="*/ 44 w 438"/>
                <a:gd name="T9" fmla="*/ 287 h 420"/>
                <a:gd name="T10" fmla="*/ 44 w 438"/>
                <a:gd name="T11" fmla="*/ 198 h 420"/>
                <a:gd name="T12" fmla="*/ 44 w 438"/>
                <a:gd name="T13" fmla="*/ 131 h 420"/>
                <a:gd name="T14" fmla="*/ 155 w 438"/>
                <a:gd name="T15" fmla="*/ 131 h 420"/>
                <a:gd name="T16" fmla="*/ 155 w 438"/>
                <a:gd name="T17" fmla="*/ 198 h 420"/>
                <a:gd name="T18" fmla="*/ 44 w 438"/>
                <a:gd name="T19" fmla="*/ 198 h 420"/>
                <a:gd name="T20" fmla="*/ 44 w 438"/>
                <a:gd name="T21" fmla="*/ 109 h 420"/>
                <a:gd name="T22" fmla="*/ 44 w 438"/>
                <a:gd name="T23" fmla="*/ 42 h 420"/>
                <a:gd name="T24" fmla="*/ 155 w 438"/>
                <a:gd name="T25" fmla="*/ 42 h 420"/>
                <a:gd name="T26" fmla="*/ 155 w 438"/>
                <a:gd name="T27" fmla="*/ 109 h 420"/>
                <a:gd name="T28" fmla="*/ 44 w 438"/>
                <a:gd name="T29" fmla="*/ 109 h 420"/>
                <a:gd name="T30" fmla="*/ 177 w 438"/>
                <a:gd name="T31" fmla="*/ 109 h 420"/>
                <a:gd name="T32" fmla="*/ 177 w 438"/>
                <a:gd name="T33" fmla="*/ 42 h 420"/>
                <a:gd name="T34" fmla="*/ 288 w 438"/>
                <a:gd name="T35" fmla="*/ 42 h 420"/>
                <a:gd name="T36" fmla="*/ 288 w 438"/>
                <a:gd name="T37" fmla="*/ 109 h 420"/>
                <a:gd name="T38" fmla="*/ 177 w 438"/>
                <a:gd name="T39" fmla="*/ 109 h 420"/>
                <a:gd name="T40" fmla="*/ 438 w 438"/>
                <a:gd name="T41" fmla="*/ 0 h 420"/>
                <a:gd name="T42" fmla="*/ 0 w 438"/>
                <a:gd name="T43" fmla="*/ 0 h 420"/>
                <a:gd name="T44" fmla="*/ 0 w 438"/>
                <a:gd name="T45" fmla="*/ 20 h 420"/>
                <a:gd name="T46" fmla="*/ 0 w 438"/>
                <a:gd name="T47" fmla="*/ 60 h 420"/>
                <a:gd name="T48" fmla="*/ 0 w 438"/>
                <a:gd name="T49" fmla="*/ 396 h 420"/>
                <a:gd name="T50" fmla="*/ 20 w 438"/>
                <a:gd name="T51" fmla="*/ 420 h 420"/>
                <a:gd name="T52" fmla="*/ 22 w 438"/>
                <a:gd name="T53" fmla="*/ 420 h 420"/>
                <a:gd name="T54" fmla="*/ 50 w 438"/>
                <a:gd name="T55" fmla="*/ 420 h 420"/>
                <a:gd name="T56" fmla="*/ 91 w 438"/>
                <a:gd name="T57" fmla="*/ 375 h 420"/>
                <a:gd name="T58" fmla="*/ 44 w 438"/>
                <a:gd name="T59" fmla="*/ 375 h 420"/>
                <a:gd name="T60" fmla="*/ 44 w 438"/>
                <a:gd name="T61" fmla="*/ 309 h 420"/>
                <a:gd name="T62" fmla="*/ 153 w 438"/>
                <a:gd name="T63" fmla="*/ 309 h 420"/>
                <a:gd name="T64" fmla="*/ 177 w 438"/>
                <a:gd name="T65" fmla="*/ 282 h 420"/>
                <a:gd name="T66" fmla="*/ 177 w 438"/>
                <a:gd name="T67" fmla="*/ 220 h 420"/>
                <a:gd name="T68" fmla="*/ 235 w 438"/>
                <a:gd name="T69" fmla="*/ 220 h 420"/>
                <a:gd name="T70" fmla="*/ 255 w 438"/>
                <a:gd name="T71" fmla="*/ 198 h 420"/>
                <a:gd name="T72" fmla="*/ 177 w 438"/>
                <a:gd name="T73" fmla="*/ 198 h 420"/>
                <a:gd name="T74" fmla="*/ 177 w 438"/>
                <a:gd name="T75" fmla="*/ 131 h 420"/>
                <a:gd name="T76" fmla="*/ 288 w 438"/>
                <a:gd name="T77" fmla="*/ 131 h 420"/>
                <a:gd name="T78" fmla="*/ 288 w 438"/>
                <a:gd name="T79" fmla="*/ 162 h 420"/>
                <a:gd name="T80" fmla="*/ 310 w 438"/>
                <a:gd name="T81" fmla="*/ 138 h 420"/>
                <a:gd name="T82" fmla="*/ 310 w 438"/>
                <a:gd name="T83" fmla="*/ 131 h 420"/>
                <a:gd name="T84" fmla="*/ 317 w 438"/>
                <a:gd name="T85" fmla="*/ 131 h 420"/>
                <a:gd name="T86" fmla="*/ 338 w 438"/>
                <a:gd name="T87" fmla="*/ 109 h 420"/>
                <a:gd name="T88" fmla="*/ 310 w 438"/>
                <a:gd name="T89" fmla="*/ 109 h 420"/>
                <a:gd name="T90" fmla="*/ 310 w 438"/>
                <a:gd name="T91" fmla="*/ 42 h 420"/>
                <a:gd name="T92" fmla="*/ 399 w 438"/>
                <a:gd name="T93" fmla="*/ 42 h 420"/>
                <a:gd name="T94" fmla="*/ 438 w 438"/>
                <a:gd name="T95" fmla="*/ 0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8" h="420">
                  <a:moveTo>
                    <a:pt x="44" y="287"/>
                  </a:moveTo>
                  <a:cubicBezTo>
                    <a:pt x="44" y="220"/>
                    <a:pt x="44" y="220"/>
                    <a:pt x="44" y="220"/>
                  </a:cubicBezTo>
                  <a:cubicBezTo>
                    <a:pt x="155" y="220"/>
                    <a:pt x="155" y="220"/>
                    <a:pt x="155" y="220"/>
                  </a:cubicBezTo>
                  <a:cubicBezTo>
                    <a:pt x="155" y="287"/>
                    <a:pt x="155" y="287"/>
                    <a:pt x="155" y="287"/>
                  </a:cubicBezTo>
                  <a:cubicBezTo>
                    <a:pt x="44" y="287"/>
                    <a:pt x="44" y="287"/>
                    <a:pt x="44" y="287"/>
                  </a:cubicBezTo>
                  <a:moveTo>
                    <a:pt x="44" y="198"/>
                  </a:moveTo>
                  <a:cubicBezTo>
                    <a:pt x="44" y="131"/>
                    <a:pt x="44" y="131"/>
                    <a:pt x="44" y="131"/>
                  </a:cubicBezTo>
                  <a:cubicBezTo>
                    <a:pt x="155" y="131"/>
                    <a:pt x="155" y="131"/>
                    <a:pt x="155" y="131"/>
                  </a:cubicBezTo>
                  <a:cubicBezTo>
                    <a:pt x="155" y="198"/>
                    <a:pt x="155" y="198"/>
                    <a:pt x="155" y="198"/>
                  </a:cubicBezTo>
                  <a:cubicBezTo>
                    <a:pt x="44" y="198"/>
                    <a:pt x="44" y="198"/>
                    <a:pt x="44" y="198"/>
                  </a:cubicBezTo>
                  <a:moveTo>
                    <a:pt x="44" y="109"/>
                  </a:moveTo>
                  <a:cubicBezTo>
                    <a:pt x="44" y="42"/>
                    <a:pt x="44" y="42"/>
                    <a:pt x="44" y="42"/>
                  </a:cubicBezTo>
                  <a:cubicBezTo>
                    <a:pt x="155" y="42"/>
                    <a:pt x="155" y="42"/>
                    <a:pt x="155" y="42"/>
                  </a:cubicBezTo>
                  <a:cubicBezTo>
                    <a:pt x="155" y="109"/>
                    <a:pt x="155" y="109"/>
                    <a:pt x="155" y="109"/>
                  </a:cubicBezTo>
                  <a:cubicBezTo>
                    <a:pt x="44" y="109"/>
                    <a:pt x="44" y="109"/>
                    <a:pt x="44" y="109"/>
                  </a:cubicBezTo>
                  <a:moveTo>
                    <a:pt x="177" y="109"/>
                  </a:moveTo>
                  <a:cubicBezTo>
                    <a:pt x="177" y="42"/>
                    <a:pt x="177" y="42"/>
                    <a:pt x="177" y="42"/>
                  </a:cubicBezTo>
                  <a:cubicBezTo>
                    <a:pt x="288" y="42"/>
                    <a:pt x="288" y="42"/>
                    <a:pt x="288" y="42"/>
                  </a:cubicBezTo>
                  <a:cubicBezTo>
                    <a:pt x="288" y="109"/>
                    <a:pt x="288" y="109"/>
                    <a:pt x="288" y="109"/>
                  </a:cubicBezTo>
                  <a:cubicBezTo>
                    <a:pt x="177" y="109"/>
                    <a:pt x="177" y="109"/>
                    <a:pt x="177" y="109"/>
                  </a:cubicBezTo>
                  <a:moveTo>
                    <a:pt x="438" y="0"/>
                  </a:moveTo>
                  <a:cubicBezTo>
                    <a:pt x="0" y="0"/>
                    <a:pt x="0" y="0"/>
                    <a:pt x="0" y="0"/>
                  </a:cubicBezTo>
                  <a:cubicBezTo>
                    <a:pt x="0" y="20"/>
                    <a:pt x="0" y="20"/>
                    <a:pt x="0" y="20"/>
                  </a:cubicBezTo>
                  <a:cubicBezTo>
                    <a:pt x="0" y="60"/>
                    <a:pt x="0" y="60"/>
                    <a:pt x="0" y="60"/>
                  </a:cubicBezTo>
                  <a:cubicBezTo>
                    <a:pt x="0" y="396"/>
                    <a:pt x="0" y="396"/>
                    <a:pt x="0" y="396"/>
                  </a:cubicBezTo>
                  <a:cubicBezTo>
                    <a:pt x="0" y="408"/>
                    <a:pt x="8" y="418"/>
                    <a:pt x="20" y="420"/>
                  </a:cubicBezTo>
                  <a:cubicBezTo>
                    <a:pt x="20" y="420"/>
                    <a:pt x="21" y="420"/>
                    <a:pt x="22" y="420"/>
                  </a:cubicBezTo>
                  <a:cubicBezTo>
                    <a:pt x="50" y="420"/>
                    <a:pt x="50" y="420"/>
                    <a:pt x="50" y="420"/>
                  </a:cubicBezTo>
                  <a:cubicBezTo>
                    <a:pt x="91" y="375"/>
                    <a:pt x="91" y="375"/>
                    <a:pt x="91" y="375"/>
                  </a:cubicBezTo>
                  <a:cubicBezTo>
                    <a:pt x="44" y="375"/>
                    <a:pt x="44" y="375"/>
                    <a:pt x="44" y="375"/>
                  </a:cubicBezTo>
                  <a:cubicBezTo>
                    <a:pt x="44" y="309"/>
                    <a:pt x="44" y="309"/>
                    <a:pt x="44" y="309"/>
                  </a:cubicBezTo>
                  <a:cubicBezTo>
                    <a:pt x="153" y="309"/>
                    <a:pt x="153" y="309"/>
                    <a:pt x="153" y="309"/>
                  </a:cubicBezTo>
                  <a:cubicBezTo>
                    <a:pt x="177" y="282"/>
                    <a:pt x="177" y="282"/>
                    <a:pt x="177" y="282"/>
                  </a:cubicBezTo>
                  <a:cubicBezTo>
                    <a:pt x="177" y="220"/>
                    <a:pt x="177" y="220"/>
                    <a:pt x="177" y="220"/>
                  </a:cubicBezTo>
                  <a:cubicBezTo>
                    <a:pt x="235" y="220"/>
                    <a:pt x="235" y="220"/>
                    <a:pt x="235" y="220"/>
                  </a:cubicBezTo>
                  <a:cubicBezTo>
                    <a:pt x="255" y="198"/>
                    <a:pt x="255" y="198"/>
                    <a:pt x="255" y="198"/>
                  </a:cubicBezTo>
                  <a:cubicBezTo>
                    <a:pt x="177" y="198"/>
                    <a:pt x="177" y="198"/>
                    <a:pt x="177" y="198"/>
                  </a:cubicBezTo>
                  <a:cubicBezTo>
                    <a:pt x="177" y="131"/>
                    <a:pt x="177" y="131"/>
                    <a:pt x="177" y="131"/>
                  </a:cubicBezTo>
                  <a:cubicBezTo>
                    <a:pt x="288" y="131"/>
                    <a:pt x="288" y="131"/>
                    <a:pt x="288" y="131"/>
                  </a:cubicBezTo>
                  <a:cubicBezTo>
                    <a:pt x="288" y="162"/>
                    <a:pt x="288" y="162"/>
                    <a:pt x="288" y="162"/>
                  </a:cubicBezTo>
                  <a:cubicBezTo>
                    <a:pt x="310" y="138"/>
                    <a:pt x="310" y="138"/>
                    <a:pt x="310" y="138"/>
                  </a:cubicBezTo>
                  <a:cubicBezTo>
                    <a:pt x="310" y="131"/>
                    <a:pt x="310" y="131"/>
                    <a:pt x="310" y="131"/>
                  </a:cubicBezTo>
                  <a:cubicBezTo>
                    <a:pt x="317" y="131"/>
                    <a:pt x="317" y="131"/>
                    <a:pt x="317" y="131"/>
                  </a:cubicBezTo>
                  <a:cubicBezTo>
                    <a:pt x="338" y="109"/>
                    <a:pt x="338" y="109"/>
                    <a:pt x="338" y="109"/>
                  </a:cubicBezTo>
                  <a:cubicBezTo>
                    <a:pt x="310" y="109"/>
                    <a:pt x="310" y="109"/>
                    <a:pt x="310" y="109"/>
                  </a:cubicBezTo>
                  <a:cubicBezTo>
                    <a:pt x="310" y="42"/>
                    <a:pt x="310" y="42"/>
                    <a:pt x="310" y="42"/>
                  </a:cubicBezTo>
                  <a:cubicBezTo>
                    <a:pt x="399" y="42"/>
                    <a:pt x="399" y="42"/>
                    <a:pt x="399" y="42"/>
                  </a:cubicBezTo>
                  <a:cubicBezTo>
                    <a:pt x="438" y="0"/>
                    <a:pt x="438" y="0"/>
                    <a:pt x="438" y="0"/>
                  </a:cubicBezTo>
                </a:path>
              </a:pathLst>
            </a:custGeom>
            <a:solidFill>
              <a:srgbClr val="E3E3E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3" tIns="34281" rIns="68563" bIns="34281" numCol="1" anchor="t" anchorCtr="0" compatLnSpc="1">
              <a:prstTxWarp prst="textNoShape">
                <a:avLst/>
              </a:prstTxWarp>
            </a:bodyPr>
            <a:lstStyle/>
            <a:p>
              <a:pPr marL="0" marR="0" lvl="0" indent="0" defTabSz="685609"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00B0F0"/>
                </a:solidFill>
                <a:effectLst/>
                <a:uLnTx/>
                <a:uFillTx/>
              </a:endParaRPr>
            </a:p>
          </p:txBody>
        </p:sp>
        <p:sp>
          <p:nvSpPr>
            <p:cNvPr id="77" name="Freeform 73"/>
            <p:cNvSpPr>
              <a:spLocks/>
            </p:cNvSpPr>
            <p:nvPr/>
          </p:nvSpPr>
          <p:spPr bwMode="auto">
            <a:xfrm>
              <a:off x="818" y="2317"/>
              <a:ext cx="611" cy="107"/>
            </a:xfrm>
            <a:custGeom>
              <a:avLst/>
              <a:gdLst>
                <a:gd name="T0" fmla="*/ 522 w 522"/>
                <a:gd name="T1" fmla="*/ 0 h 91"/>
                <a:gd name="T2" fmla="*/ 178 w 522"/>
                <a:gd name="T3" fmla="*/ 0 h 91"/>
                <a:gd name="T4" fmla="*/ 159 w 522"/>
                <a:gd name="T5" fmla="*/ 0 h 91"/>
                <a:gd name="T6" fmla="*/ 22 w 522"/>
                <a:gd name="T7" fmla="*/ 0 h 91"/>
                <a:gd name="T8" fmla="*/ 19 w 522"/>
                <a:gd name="T9" fmla="*/ 0 h 91"/>
                <a:gd name="T10" fmla="*/ 0 w 522"/>
                <a:gd name="T11" fmla="*/ 24 h 91"/>
                <a:gd name="T12" fmla="*/ 0 w 522"/>
                <a:gd name="T13" fmla="*/ 91 h 91"/>
                <a:gd name="T14" fmla="*/ 438 w 522"/>
                <a:gd name="T15" fmla="*/ 91 h 91"/>
                <a:gd name="T16" fmla="*/ 522 w 522"/>
                <a:gd name="T17"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2" h="91">
                  <a:moveTo>
                    <a:pt x="522" y="0"/>
                  </a:moveTo>
                  <a:cubicBezTo>
                    <a:pt x="178" y="0"/>
                    <a:pt x="178" y="0"/>
                    <a:pt x="178" y="0"/>
                  </a:cubicBezTo>
                  <a:cubicBezTo>
                    <a:pt x="159" y="0"/>
                    <a:pt x="159" y="0"/>
                    <a:pt x="159" y="0"/>
                  </a:cubicBezTo>
                  <a:cubicBezTo>
                    <a:pt x="22" y="0"/>
                    <a:pt x="22" y="0"/>
                    <a:pt x="22" y="0"/>
                  </a:cubicBezTo>
                  <a:cubicBezTo>
                    <a:pt x="21" y="0"/>
                    <a:pt x="20" y="0"/>
                    <a:pt x="19" y="0"/>
                  </a:cubicBezTo>
                  <a:cubicBezTo>
                    <a:pt x="8" y="3"/>
                    <a:pt x="0" y="12"/>
                    <a:pt x="0" y="24"/>
                  </a:cubicBezTo>
                  <a:cubicBezTo>
                    <a:pt x="0" y="91"/>
                    <a:pt x="0" y="91"/>
                    <a:pt x="0" y="91"/>
                  </a:cubicBezTo>
                  <a:cubicBezTo>
                    <a:pt x="438" y="91"/>
                    <a:pt x="438" y="91"/>
                    <a:pt x="438" y="91"/>
                  </a:cubicBezTo>
                  <a:cubicBezTo>
                    <a:pt x="522" y="0"/>
                    <a:pt x="522" y="0"/>
                    <a:pt x="522" y="0"/>
                  </a:cubicBezTo>
                </a:path>
              </a:pathLst>
            </a:custGeom>
            <a:solidFill>
              <a:srgbClr val="99CC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3" tIns="34281" rIns="68563" bIns="34281" numCol="1" anchor="t" anchorCtr="0" compatLnSpc="1">
              <a:prstTxWarp prst="textNoShape">
                <a:avLst/>
              </a:prstTxWarp>
            </a:bodyPr>
            <a:lstStyle/>
            <a:p>
              <a:pPr marL="0" marR="0" lvl="0" indent="0" defTabSz="685609"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00B0F0"/>
                </a:solidFill>
                <a:effectLst/>
                <a:uLnTx/>
                <a:uFillTx/>
              </a:endParaRPr>
            </a:p>
          </p:txBody>
        </p:sp>
        <p:sp>
          <p:nvSpPr>
            <p:cNvPr id="78" name="Freeform 74"/>
            <p:cNvSpPr>
              <a:spLocks/>
            </p:cNvSpPr>
            <p:nvPr/>
          </p:nvSpPr>
          <p:spPr bwMode="auto">
            <a:xfrm>
              <a:off x="1025" y="2577"/>
              <a:ext cx="130" cy="79"/>
            </a:xfrm>
            <a:custGeom>
              <a:avLst/>
              <a:gdLst>
                <a:gd name="T0" fmla="*/ 130 w 130"/>
                <a:gd name="T1" fmla="*/ 0 h 79"/>
                <a:gd name="T2" fmla="*/ 0 w 130"/>
                <a:gd name="T3" fmla="*/ 0 h 79"/>
                <a:gd name="T4" fmla="*/ 0 w 130"/>
                <a:gd name="T5" fmla="*/ 79 h 79"/>
                <a:gd name="T6" fmla="*/ 92 w 130"/>
                <a:gd name="T7" fmla="*/ 79 h 79"/>
                <a:gd name="T8" fmla="*/ 130 w 130"/>
                <a:gd name="T9" fmla="*/ 36 h 79"/>
                <a:gd name="T10" fmla="*/ 130 w 130"/>
                <a:gd name="T11" fmla="*/ 0 h 79"/>
              </a:gdLst>
              <a:ahLst/>
              <a:cxnLst>
                <a:cxn ang="0">
                  <a:pos x="T0" y="T1"/>
                </a:cxn>
                <a:cxn ang="0">
                  <a:pos x="T2" y="T3"/>
                </a:cxn>
                <a:cxn ang="0">
                  <a:pos x="T4" y="T5"/>
                </a:cxn>
                <a:cxn ang="0">
                  <a:pos x="T6" y="T7"/>
                </a:cxn>
                <a:cxn ang="0">
                  <a:pos x="T8" y="T9"/>
                </a:cxn>
                <a:cxn ang="0">
                  <a:pos x="T10" y="T11"/>
                </a:cxn>
              </a:cxnLst>
              <a:rect l="0" t="0" r="r" b="b"/>
              <a:pathLst>
                <a:path w="130" h="79">
                  <a:moveTo>
                    <a:pt x="130" y="0"/>
                  </a:moveTo>
                  <a:lnTo>
                    <a:pt x="0" y="0"/>
                  </a:lnTo>
                  <a:lnTo>
                    <a:pt x="0" y="79"/>
                  </a:lnTo>
                  <a:lnTo>
                    <a:pt x="92" y="79"/>
                  </a:lnTo>
                  <a:lnTo>
                    <a:pt x="130" y="36"/>
                  </a:lnTo>
                  <a:lnTo>
                    <a:pt x="13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3" tIns="34281" rIns="68563" bIns="34281" numCol="1" anchor="t" anchorCtr="0" compatLnSpc="1">
              <a:prstTxWarp prst="textNoShape">
                <a:avLst/>
              </a:prstTxWarp>
            </a:bodyPr>
            <a:lstStyle/>
            <a:p>
              <a:pPr marL="0" marR="0" lvl="0" indent="0" defTabSz="685609"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00B0F0"/>
                </a:solidFill>
                <a:effectLst/>
                <a:uLnTx/>
                <a:uFillTx/>
              </a:endParaRPr>
            </a:p>
          </p:txBody>
        </p:sp>
        <p:sp>
          <p:nvSpPr>
            <p:cNvPr id="79" name="Freeform 75"/>
            <p:cNvSpPr>
              <a:spLocks/>
            </p:cNvSpPr>
            <p:nvPr/>
          </p:nvSpPr>
          <p:spPr bwMode="auto">
            <a:xfrm>
              <a:off x="1025" y="2577"/>
              <a:ext cx="130" cy="79"/>
            </a:xfrm>
            <a:custGeom>
              <a:avLst/>
              <a:gdLst>
                <a:gd name="T0" fmla="*/ 130 w 130"/>
                <a:gd name="T1" fmla="*/ 0 h 79"/>
                <a:gd name="T2" fmla="*/ 0 w 130"/>
                <a:gd name="T3" fmla="*/ 0 h 79"/>
                <a:gd name="T4" fmla="*/ 0 w 130"/>
                <a:gd name="T5" fmla="*/ 79 h 79"/>
                <a:gd name="T6" fmla="*/ 92 w 130"/>
                <a:gd name="T7" fmla="*/ 79 h 79"/>
                <a:gd name="T8" fmla="*/ 130 w 130"/>
                <a:gd name="T9" fmla="*/ 36 h 79"/>
                <a:gd name="T10" fmla="*/ 130 w 130"/>
                <a:gd name="T11" fmla="*/ 0 h 79"/>
              </a:gdLst>
              <a:ahLst/>
              <a:cxnLst>
                <a:cxn ang="0">
                  <a:pos x="T0" y="T1"/>
                </a:cxn>
                <a:cxn ang="0">
                  <a:pos x="T2" y="T3"/>
                </a:cxn>
                <a:cxn ang="0">
                  <a:pos x="T4" y="T5"/>
                </a:cxn>
                <a:cxn ang="0">
                  <a:pos x="T6" y="T7"/>
                </a:cxn>
                <a:cxn ang="0">
                  <a:pos x="T8" y="T9"/>
                </a:cxn>
                <a:cxn ang="0">
                  <a:pos x="T10" y="T11"/>
                </a:cxn>
              </a:cxnLst>
              <a:rect l="0" t="0" r="r" b="b"/>
              <a:pathLst>
                <a:path w="130" h="79">
                  <a:moveTo>
                    <a:pt x="130" y="0"/>
                  </a:moveTo>
                  <a:lnTo>
                    <a:pt x="0" y="0"/>
                  </a:lnTo>
                  <a:lnTo>
                    <a:pt x="0" y="79"/>
                  </a:lnTo>
                  <a:lnTo>
                    <a:pt x="92" y="79"/>
                  </a:lnTo>
                  <a:lnTo>
                    <a:pt x="130" y="36"/>
                  </a:lnTo>
                  <a:lnTo>
                    <a:pt x="1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63" tIns="34281" rIns="68563" bIns="34281" numCol="1" anchor="t" anchorCtr="0" compatLnSpc="1">
              <a:prstTxWarp prst="textNoShape">
                <a:avLst/>
              </a:prstTxWarp>
            </a:bodyPr>
            <a:lstStyle/>
            <a:p>
              <a:pPr marL="0" marR="0" lvl="0" indent="0" defTabSz="685609"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00B0F0"/>
                </a:solidFill>
                <a:effectLst/>
                <a:uLnTx/>
                <a:uFillTx/>
              </a:endParaRPr>
            </a:p>
          </p:txBody>
        </p:sp>
        <p:sp>
          <p:nvSpPr>
            <p:cNvPr id="80" name="Rectangle 76"/>
            <p:cNvSpPr>
              <a:spLocks noChangeArrowheads="1"/>
            </p:cNvSpPr>
            <p:nvPr/>
          </p:nvSpPr>
          <p:spPr bwMode="auto">
            <a:xfrm>
              <a:off x="1025" y="2473"/>
              <a:ext cx="130" cy="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63" tIns="34281" rIns="68563" bIns="34281" numCol="1" anchor="t" anchorCtr="0" compatLnSpc="1">
              <a:prstTxWarp prst="textNoShape">
                <a:avLst/>
              </a:prstTxWarp>
            </a:bodyPr>
            <a:lstStyle/>
            <a:p>
              <a:pPr marL="0" marR="0" lvl="0" indent="0" defTabSz="685609"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00B0F0"/>
                </a:solidFill>
                <a:effectLst/>
                <a:uLnTx/>
                <a:uFillTx/>
              </a:endParaRPr>
            </a:p>
          </p:txBody>
        </p:sp>
        <p:sp>
          <p:nvSpPr>
            <p:cNvPr id="81" name="Rectangle 77"/>
            <p:cNvSpPr>
              <a:spLocks noChangeArrowheads="1"/>
            </p:cNvSpPr>
            <p:nvPr/>
          </p:nvSpPr>
          <p:spPr bwMode="auto">
            <a:xfrm>
              <a:off x="1025" y="2473"/>
              <a:ext cx="130"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63" tIns="34281" rIns="68563" bIns="34281" numCol="1" anchor="t" anchorCtr="0" compatLnSpc="1">
              <a:prstTxWarp prst="textNoShape">
                <a:avLst/>
              </a:prstTxWarp>
            </a:bodyPr>
            <a:lstStyle/>
            <a:p>
              <a:pPr marL="0" marR="0" lvl="0" indent="0" defTabSz="685609"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00B0F0"/>
                </a:solidFill>
                <a:effectLst/>
                <a:uLnTx/>
                <a:uFillTx/>
              </a:endParaRPr>
            </a:p>
          </p:txBody>
        </p:sp>
        <p:sp>
          <p:nvSpPr>
            <p:cNvPr id="82" name="Freeform 78"/>
            <p:cNvSpPr>
              <a:spLocks/>
            </p:cNvSpPr>
            <p:nvPr/>
          </p:nvSpPr>
          <p:spPr bwMode="auto">
            <a:xfrm>
              <a:off x="1025" y="2681"/>
              <a:ext cx="68" cy="73"/>
            </a:xfrm>
            <a:custGeom>
              <a:avLst/>
              <a:gdLst>
                <a:gd name="T0" fmla="*/ 68 w 68"/>
                <a:gd name="T1" fmla="*/ 0 h 73"/>
                <a:gd name="T2" fmla="*/ 0 w 68"/>
                <a:gd name="T3" fmla="*/ 0 h 73"/>
                <a:gd name="T4" fmla="*/ 0 w 68"/>
                <a:gd name="T5" fmla="*/ 73 h 73"/>
                <a:gd name="T6" fmla="*/ 68 w 68"/>
                <a:gd name="T7" fmla="*/ 0 h 73"/>
              </a:gdLst>
              <a:ahLst/>
              <a:cxnLst>
                <a:cxn ang="0">
                  <a:pos x="T0" y="T1"/>
                </a:cxn>
                <a:cxn ang="0">
                  <a:pos x="T2" y="T3"/>
                </a:cxn>
                <a:cxn ang="0">
                  <a:pos x="T4" y="T5"/>
                </a:cxn>
                <a:cxn ang="0">
                  <a:pos x="T6" y="T7"/>
                </a:cxn>
              </a:cxnLst>
              <a:rect l="0" t="0" r="r" b="b"/>
              <a:pathLst>
                <a:path w="68" h="73">
                  <a:moveTo>
                    <a:pt x="68" y="0"/>
                  </a:moveTo>
                  <a:lnTo>
                    <a:pt x="0" y="0"/>
                  </a:lnTo>
                  <a:lnTo>
                    <a:pt x="0" y="73"/>
                  </a:lnTo>
                  <a:lnTo>
                    <a:pt x="68" y="0"/>
                  </a:lnTo>
                  <a:close/>
                </a:path>
              </a:pathLst>
            </a:custGeom>
            <a:solidFill>
              <a:srgbClr val="99CC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3" tIns="34281" rIns="68563" bIns="34281" numCol="1" anchor="t" anchorCtr="0" compatLnSpc="1">
              <a:prstTxWarp prst="textNoShape">
                <a:avLst/>
              </a:prstTxWarp>
            </a:bodyPr>
            <a:lstStyle/>
            <a:p>
              <a:pPr marL="0" marR="0" lvl="0" indent="0" defTabSz="685609"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00B0F0"/>
                </a:solidFill>
                <a:effectLst/>
                <a:uLnTx/>
                <a:uFillTx/>
              </a:endParaRPr>
            </a:p>
          </p:txBody>
        </p:sp>
        <p:sp>
          <p:nvSpPr>
            <p:cNvPr id="83" name="Freeform 79"/>
            <p:cNvSpPr>
              <a:spLocks/>
            </p:cNvSpPr>
            <p:nvPr/>
          </p:nvSpPr>
          <p:spPr bwMode="auto">
            <a:xfrm>
              <a:off x="1025" y="2681"/>
              <a:ext cx="68" cy="73"/>
            </a:xfrm>
            <a:custGeom>
              <a:avLst/>
              <a:gdLst>
                <a:gd name="T0" fmla="*/ 68 w 68"/>
                <a:gd name="T1" fmla="*/ 0 h 73"/>
                <a:gd name="T2" fmla="*/ 0 w 68"/>
                <a:gd name="T3" fmla="*/ 0 h 73"/>
                <a:gd name="T4" fmla="*/ 0 w 68"/>
                <a:gd name="T5" fmla="*/ 73 h 73"/>
                <a:gd name="T6" fmla="*/ 68 w 68"/>
                <a:gd name="T7" fmla="*/ 0 h 73"/>
              </a:gdLst>
              <a:ahLst/>
              <a:cxnLst>
                <a:cxn ang="0">
                  <a:pos x="T0" y="T1"/>
                </a:cxn>
                <a:cxn ang="0">
                  <a:pos x="T2" y="T3"/>
                </a:cxn>
                <a:cxn ang="0">
                  <a:pos x="T4" y="T5"/>
                </a:cxn>
                <a:cxn ang="0">
                  <a:pos x="T6" y="T7"/>
                </a:cxn>
              </a:cxnLst>
              <a:rect l="0" t="0" r="r" b="b"/>
              <a:pathLst>
                <a:path w="68" h="73">
                  <a:moveTo>
                    <a:pt x="68" y="0"/>
                  </a:moveTo>
                  <a:lnTo>
                    <a:pt x="0" y="0"/>
                  </a:lnTo>
                  <a:lnTo>
                    <a:pt x="0" y="73"/>
                  </a:lnTo>
                  <a:lnTo>
                    <a:pt x="6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63" tIns="34281" rIns="68563" bIns="34281" numCol="1" anchor="t" anchorCtr="0" compatLnSpc="1">
              <a:prstTxWarp prst="textNoShape">
                <a:avLst/>
              </a:prstTxWarp>
            </a:bodyPr>
            <a:lstStyle/>
            <a:p>
              <a:pPr marL="0" marR="0" lvl="0" indent="0" defTabSz="685609"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00B0F0"/>
                </a:solidFill>
                <a:effectLst/>
                <a:uLnTx/>
                <a:uFillTx/>
              </a:endParaRPr>
            </a:p>
          </p:txBody>
        </p:sp>
        <p:sp>
          <p:nvSpPr>
            <p:cNvPr id="84" name="Freeform 80"/>
            <p:cNvSpPr>
              <a:spLocks/>
            </p:cNvSpPr>
            <p:nvPr/>
          </p:nvSpPr>
          <p:spPr bwMode="auto">
            <a:xfrm>
              <a:off x="1181" y="2577"/>
              <a:ext cx="8" cy="8"/>
            </a:xfrm>
            <a:custGeom>
              <a:avLst/>
              <a:gdLst>
                <a:gd name="T0" fmla="*/ 8 w 8"/>
                <a:gd name="T1" fmla="*/ 0 h 8"/>
                <a:gd name="T2" fmla="*/ 0 w 8"/>
                <a:gd name="T3" fmla="*/ 0 h 8"/>
                <a:gd name="T4" fmla="*/ 0 w 8"/>
                <a:gd name="T5" fmla="*/ 8 h 8"/>
                <a:gd name="T6" fmla="*/ 8 w 8"/>
                <a:gd name="T7" fmla="*/ 0 h 8"/>
              </a:gdLst>
              <a:ahLst/>
              <a:cxnLst>
                <a:cxn ang="0">
                  <a:pos x="T0" y="T1"/>
                </a:cxn>
                <a:cxn ang="0">
                  <a:pos x="T2" y="T3"/>
                </a:cxn>
                <a:cxn ang="0">
                  <a:pos x="T4" y="T5"/>
                </a:cxn>
                <a:cxn ang="0">
                  <a:pos x="T6" y="T7"/>
                </a:cxn>
              </a:cxnLst>
              <a:rect l="0" t="0" r="r" b="b"/>
              <a:pathLst>
                <a:path w="8" h="8">
                  <a:moveTo>
                    <a:pt x="8" y="0"/>
                  </a:moveTo>
                  <a:lnTo>
                    <a:pt x="0" y="0"/>
                  </a:lnTo>
                  <a:lnTo>
                    <a:pt x="0" y="8"/>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3" tIns="34281" rIns="68563" bIns="34281" numCol="1" anchor="t" anchorCtr="0" compatLnSpc="1">
              <a:prstTxWarp prst="textNoShape">
                <a:avLst/>
              </a:prstTxWarp>
            </a:bodyPr>
            <a:lstStyle/>
            <a:p>
              <a:pPr marL="0" marR="0" lvl="0" indent="0" defTabSz="685609"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00B0F0"/>
                </a:solidFill>
                <a:effectLst/>
                <a:uLnTx/>
                <a:uFillTx/>
              </a:endParaRPr>
            </a:p>
          </p:txBody>
        </p:sp>
        <p:sp>
          <p:nvSpPr>
            <p:cNvPr id="85" name="Freeform 81"/>
            <p:cNvSpPr>
              <a:spLocks/>
            </p:cNvSpPr>
            <p:nvPr/>
          </p:nvSpPr>
          <p:spPr bwMode="auto">
            <a:xfrm>
              <a:off x="1181" y="2577"/>
              <a:ext cx="8" cy="8"/>
            </a:xfrm>
            <a:custGeom>
              <a:avLst/>
              <a:gdLst>
                <a:gd name="T0" fmla="*/ 8 w 8"/>
                <a:gd name="T1" fmla="*/ 0 h 8"/>
                <a:gd name="T2" fmla="*/ 0 w 8"/>
                <a:gd name="T3" fmla="*/ 0 h 8"/>
                <a:gd name="T4" fmla="*/ 0 w 8"/>
                <a:gd name="T5" fmla="*/ 8 h 8"/>
                <a:gd name="T6" fmla="*/ 8 w 8"/>
                <a:gd name="T7" fmla="*/ 0 h 8"/>
              </a:gdLst>
              <a:ahLst/>
              <a:cxnLst>
                <a:cxn ang="0">
                  <a:pos x="T0" y="T1"/>
                </a:cxn>
                <a:cxn ang="0">
                  <a:pos x="T2" y="T3"/>
                </a:cxn>
                <a:cxn ang="0">
                  <a:pos x="T4" y="T5"/>
                </a:cxn>
                <a:cxn ang="0">
                  <a:pos x="T6" y="T7"/>
                </a:cxn>
              </a:cxnLst>
              <a:rect l="0" t="0" r="r" b="b"/>
              <a:pathLst>
                <a:path w="8" h="8">
                  <a:moveTo>
                    <a:pt x="8" y="0"/>
                  </a:moveTo>
                  <a:lnTo>
                    <a:pt x="0" y="0"/>
                  </a:lnTo>
                  <a:lnTo>
                    <a:pt x="0" y="8"/>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63" tIns="34281" rIns="68563" bIns="34281" numCol="1" anchor="t" anchorCtr="0" compatLnSpc="1">
              <a:prstTxWarp prst="textNoShape">
                <a:avLst/>
              </a:prstTxWarp>
            </a:bodyPr>
            <a:lstStyle/>
            <a:p>
              <a:pPr marL="0" marR="0" lvl="0" indent="0" defTabSz="685609"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00B0F0"/>
                </a:solidFill>
                <a:effectLst/>
                <a:uLnTx/>
                <a:uFillTx/>
              </a:endParaRPr>
            </a:p>
          </p:txBody>
        </p:sp>
        <p:sp>
          <p:nvSpPr>
            <p:cNvPr id="86" name="Freeform 82"/>
            <p:cNvSpPr>
              <a:spLocks/>
            </p:cNvSpPr>
            <p:nvPr/>
          </p:nvSpPr>
          <p:spPr bwMode="auto">
            <a:xfrm>
              <a:off x="1181" y="2473"/>
              <a:ext cx="104" cy="78"/>
            </a:xfrm>
            <a:custGeom>
              <a:avLst/>
              <a:gdLst>
                <a:gd name="T0" fmla="*/ 104 w 104"/>
                <a:gd name="T1" fmla="*/ 0 h 78"/>
                <a:gd name="T2" fmla="*/ 0 w 104"/>
                <a:gd name="T3" fmla="*/ 0 h 78"/>
                <a:gd name="T4" fmla="*/ 0 w 104"/>
                <a:gd name="T5" fmla="*/ 78 h 78"/>
                <a:gd name="T6" fmla="*/ 33 w 104"/>
                <a:gd name="T7" fmla="*/ 78 h 78"/>
                <a:gd name="T8" fmla="*/ 104 w 104"/>
                <a:gd name="T9" fmla="*/ 0 h 78"/>
              </a:gdLst>
              <a:ahLst/>
              <a:cxnLst>
                <a:cxn ang="0">
                  <a:pos x="T0" y="T1"/>
                </a:cxn>
                <a:cxn ang="0">
                  <a:pos x="T2" y="T3"/>
                </a:cxn>
                <a:cxn ang="0">
                  <a:pos x="T4" y="T5"/>
                </a:cxn>
                <a:cxn ang="0">
                  <a:pos x="T6" y="T7"/>
                </a:cxn>
                <a:cxn ang="0">
                  <a:pos x="T8" y="T9"/>
                </a:cxn>
              </a:cxnLst>
              <a:rect l="0" t="0" r="r" b="b"/>
              <a:pathLst>
                <a:path w="104" h="78">
                  <a:moveTo>
                    <a:pt x="104" y="0"/>
                  </a:moveTo>
                  <a:lnTo>
                    <a:pt x="0" y="0"/>
                  </a:lnTo>
                  <a:lnTo>
                    <a:pt x="0" y="78"/>
                  </a:lnTo>
                  <a:lnTo>
                    <a:pt x="33" y="78"/>
                  </a:lnTo>
                  <a:lnTo>
                    <a:pt x="10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3" tIns="34281" rIns="68563" bIns="34281" numCol="1" anchor="t" anchorCtr="0" compatLnSpc="1">
              <a:prstTxWarp prst="textNoShape">
                <a:avLst/>
              </a:prstTxWarp>
            </a:bodyPr>
            <a:lstStyle/>
            <a:p>
              <a:pPr marL="0" marR="0" lvl="0" indent="0" defTabSz="685609"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00B0F0"/>
                </a:solidFill>
                <a:effectLst/>
                <a:uLnTx/>
                <a:uFillTx/>
              </a:endParaRPr>
            </a:p>
          </p:txBody>
        </p:sp>
        <p:sp>
          <p:nvSpPr>
            <p:cNvPr id="87" name="Freeform 83"/>
            <p:cNvSpPr>
              <a:spLocks/>
            </p:cNvSpPr>
            <p:nvPr/>
          </p:nvSpPr>
          <p:spPr bwMode="auto">
            <a:xfrm>
              <a:off x="1181" y="2473"/>
              <a:ext cx="104" cy="78"/>
            </a:xfrm>
            <a:custGeom>
              <a:avLst/>
              <a:gdLst>
                <a:gd name="T0" fmla="*/ 104 w 104"/>
                <a:gd name="T1" fmla="*/ 0 h 78"/>
                <a:gd name="T2" fmla="*/ 0 w 104"/>
                <a:gd name="T3" fmla="*/ 0 h 78"/>
                <a:gd name="T4" fmla="*/ 0 w 104"/>
                <a:gd name="T5" fmla="*/ 78 h 78"/>
                <a:gd name="T6" fmla="*/ 33 w 104"/>
                <a:gd name="T7" fmla="*/ 78 h 78"/>
                <a:gd name="T8" fmla="*/ 104 w 104"/>
                <a:gd name="T9" fmla="*/ 0 h 78"/>
              </a:gdLst>
              <a:ahLst/>
              <a:cxnLst>
                <a:cxn ang="0">
                  <a:pos x="T0" y="T1"/>
                </a:cxn>
                <a:cxn ang="0">
                  <a:pos x="T2" y="T3"/>
                </a:cxn>
                <a:cxn ang="0">
                  <a:pos x="T4" y="T5"/>
                </a:cxn>
                <a:cxn ang="0">
                  <a:pos x="T6" y="T7"/>
                </a:cxn>
                <a:cxn ang="0">
                  <a:pos x="T8" y="T9"/>
                </a:cxn>
              </a:cxnLst>
              <a:rect l="0" t="0" r="r" b="b"/>
              <a:pathLst>
                <a:path w="104" h="78">
                  <a:moveTo>
                    <a:pt x="104" y="0"/>
                  </a:moveTo>
                  <a:lnTo>
                    <a:pt x="0" y="0"/>
                  </a:lnTo>
                  <a:lnTo>
                    <a:pt x="0" y="78"/>
                  </a:lnTo>
                  <a:lnTo>
                    <a:pt x="33" y="78"/>
                  </a:lnTo>
                  <a:lnTo>
                    <a:pt x="10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63" tIns="34281" rIns="68563" bIns="34281" numCol="1" anchor="t" anchorCtr="0" compatLnSpc="1">
              <a:prstTxWarp prst="textNoShape">
                <a:avLst/>
              </a:prstTxWarp>
            </a:bodyPr>
            <a:lstStyle/>
            <a:p>
              <a:pPr marL="0" marR="0" lvl="0" indent="0" defTabSz="685609"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00B0F0"/>
                </a:solidFill>
                <a:effectLst/>
                <a:uLnTx/>
                <a:uFillTx/>
              </a:endParaRPr>
            </a:p>
          </p:txBody>
        </p:sp>
        <p:sp>
          <p:nvSpPr>
            <p:cNvPr id="88" name="Rectangle 84"/>
            <p:cNvSpPr>
              <a:spLocks noChangeArrowheads="1"/>
            </p:cNvSpPr>
            <p:nvPr/>
          </p:nvSpPr>
          <p:spPr bwMode="auto">
            <a:xfrm>
              <a:off x="870" y="2473"/>
              <a:ext cx="130" cy="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63" tIns="34281" rIns="68563" bIns="34281" numCol="1" anchor="t" anchorCtr="0" compatLnSpc="1">
              <a:prstTxWarp prst="textNoShape">
                <a:avLst/>
              </a:prstTxWarp>
            </a:bodyPr>
            <a:lstStyle/>
            <a:p>
              <a:pPr marL="0" marR="0" lvl="0" indent="0" defTabSz="685609"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00B0F0"/>
                </a:solidFill>
                <a:effectLst/>
                <a:uLnTx/>
                <a:uFillTx/>
              </a:endParaRPr>
            </a:p>
          </p:txBody>
        </p:sp>
        <p:sp>
          <p:nvSpPr>
            <p:cNvPr id="89" name="Rectangle 85"/>
            <p:cNvSpPr>
              <a:spLocks noChangeArrowheads="1"/>
            </p:cNvSpPr>
            <p:nvPr/>
          </p:nvSpPr>
          <p:spPr bwMode="auto">
            <a:xfrm>
              <a:off x="870" y="2473"/>
              <a:ext cx="130"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63" tIns="34281" rIns="68563" bIns="34281" numCol="1" anchor="t" anchorCtr="0" compatLnSpc="1">
              <a:prstTxWarp prst="textNoShape">
                <a:avLst/>
              </a:prstTxWarp>
            </a:bodyPr>
            <a:lstStyle/>
            <a:p>
              <a:pPr marL="0" marR="0" lvl="0" indent="0" defTabSz="685609"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00B0F0"/>
                </a:solidFill>
                <a:effectLst/>
                <a:uLnTx/>
                <a:uFillTx/>
              </a:endParaRPr>
            </a:p>
          </p:txBody>
        </p:sp>
        <p:sp>
          <p:nvSpPr>
            <p:cNvPr id="90" name="Rectangle 86"/>
            <p:cNvSpPr>
              <a:spLocks noChangeArrowheads="1"/>
            </p:cNvSpPr>
            <p:nvPr/>
          </p:nvSpPr>
          <p:spPr bwMode="auto">
            <a:xfrm>
              <a:off x="870" y="2577"/>
              <a:ext cx="130" cy="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63" tIns="34281" rIns="68563" bIns="34281" numCol="1" anchor="t" anchorCtr="0" compatLnSpc="1">
              <a:prstTxWarp prst="textNoShape">
                <a:avLst/>
              </a:prstTxWarp>
            </a:bodyPr>
            <a:lstStyle/>
            <a:p>
              <a:pPr marL="0" marR="0" lvl="0" indent="0" defTabSz="685609"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00B0F0"/>
                </a:solidFill>
                <a:effectLst/>
                <a:uLnTx/>
                <a:uFillTx/>
              </a:endParaRPr>
            </a:p>
          </p:txBody>
        </p:sp>
        <p:sp>
          <p:nvSpPr>
            <p:cNvPr id="91" name="Rectangle 87"/>
            <p:cNvSpPr>
              <a:spLocks noChangeArrowheads="1"/>
            </p:cNvSpPr>
            <p:nvPr/>
          </p:nvSpPr>
          <p:spPr bwMode="auto">
            <a:xfrm>
              <a:off x="870" y="2577"/>
              <a:ext cx="130"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63" tIns="34281" rIns="68563" bIns="34281" numCol="1" anchor="t" anchorCtr="0" compatLnSpc="1">
              <a:prstTxWarp prst="textNoShape">
                <a:avLst/>
              </a:prstTxWarp>
            </a:bodyPr>
            <a:lstStyle/>
            <a:p>
              <a:pPr marL="0" marR="0" lvl="0" indent="0" defTabSz="685609"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00B0F0"/>
                </a:solidFill>
                <a:effectLst/>
                <a:uLnTx/>
                <a:uFillTx/>
              </a:endParaRPr>
            </a:p>
          </p:txBody>
        </p:sp>
        <p:sp>
          <p:nvSpPr>
            <p:cNvPr id="92" name="Rectangle 88"/>
            <p:cNvSpPr>
              <a:spLocks noChangeArrowheads="1"/>
            </p:cNvSpPr>
            <p:nvPr/>
          </p:nvSpPr>
          <p:spPr bwMode="auto">
            <a:xfrm>
              <a:off x="870" y="2681"/>
              <a:ext cx="130" cy="79"/>
            </a:xfrm>
            <a:prstGeom prst="rect">
              <a:avLst/>
            </a:prstGeom>
            <a:solidFill>
              <a:srgbClr val="99CC5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63" tIns="34281" rIns="68563" bIns="34281" numCol="1" anchor="t" anchorCtr="0" compatLnSpc="1">
              <a:prstTxWarp prst="textNoShape">
                <a:avLst/>
              </a:prstTxWarp>
            </a:bodyPr>
            <a:lstStyle/>
            <a:p>
              <a:pPr marL="0" marR="0" lvl="0" indent="0" defTabSz="685609"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00B0F0"/>
                </a:solidFill>
                <a:effectLst/>
                <a:uLnTx/>
                <a:uFillTx/>
              </a:endParaRPr>
            </a:p>
          </p:txBody>
        </p:sp>
        <p:sp>
          <p:nvSpPr>
            <p:cNvPr id="93" name="Rectangle 89"/>
            <p:cNvSpPr>
              <a:spLocks noChangeArrowheads="1"/>
            </p:cNvSpPr>
            <p:nvPr/>
          </p:nvSpPr>
          <p:spPr bwMode="auto">
            <a:xfrm>
              <a:off x="870" y="2681"/>
              <a:ext cx="130"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63" tIns="34281" rIns="68563" bIns="34281" numCol="1" anchor="t" anchorCtr="0" compatLnSpc="1">
              <a:prstTxWarp prst="textNoShape">
                <a:avLst/>
              </a:prstTxWarp>
            </a:bodyPr>
            <a:lstStyle/>
            <a:p>
              <a:pPr marL="0" marR="0" lvl="0" indent="0" defTabSz="685609"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00B0F0"/>
                </a:solidFill>
                <a:effectLst/>
                <a:uLnTx/>
                <a:uFillTx/>
              </a:endParaRPr>
            </a:p>
          </p:txBody>
        </p:sp>
        <p:sp>
          <p:nvSpPr>
            <p:cNvPr id="94" name="Freeform 90"/>
            <p:cNvSpPr>
              <a:spLocks/>
            </p:cNvSpPr>
            <p:nvPr/>
          </p:nvSpPr>
          <p:spPr bwMode="auto">
            <a:xfrm>
              <a:off x="870" y="2786"/>
              <a:ext cx="127" cy="77"/>
            </a:xfrm>
            <a:custGeom>
              <a:avLst/>
              <a:gdLst>
                <a:gd name="T0" fmla="*/ 127 w 127"/>
                <a:gd name="T1" fmla="*/ 0 h 77"/>
                <a:gd name="T2" fmla="*/ 0 w 127"/>
                <a:gd name="T3" fmla="*/ 0 h 77"/>
                <a:gd name="T4" fmla="*/ 0 w 127"/>
                <a:gd name="T5" fmla="*/ 77 h 77"/>
                <a:gd name="T6" fmla="*/ 55 w 127"/>
                <a:gd name="T7" fmla="*/ 77 h 77"/>
                <a:gd name="T8" fmla="*/ 127 w 127"/>
                <a:gd name="T9" fmla="*/ 0 h 77"/>
              </a:gdLst>
              <a:ahLst/>
              <a:cxnLst>
                <a:cxn ang="0">
                  <a:pos x="T0" y="T1"/>
                </a:cxn>
                <a:cxn ang="0">
                  <a:pos x="T2" y="T3"/>
                </a:cxn>
                <a:cxn ang="0">
                  <a:pos x="T4" y="T5"/>
                </a:cxn>
                <a:cxn ang="0">
                  <a:pos x="T6" y="T7"/>
                </a:cxn>
                <a:cxn ang="0">
                  <a:pos x="T8" y="T9"/>
                </a:cxn>
              </a:cxnLst>
              <a:rect l="0" t="0" r="r" b="b"/>
              <a:pathLst>
                <a:path w="127" h="77">
                  <a:moveTo>
                    <a:pt x="127" y="0"/>
                  </a:moveTo>
                  <a:lnTo>
                    <a:pt x="0" y="0"/>
                  </a:lnTo>
                  <a:lnTo>
                    <a:pt x="0" y="77"/>
                  </a:lnTo>
                  <a:lnTo>
                    <a:pt x="55" y="77"/>
                  </a:lnTo>
                  <a:lnTo>
                    <a:pt x="127" y="0"/>
                  </a:lnTo>
                  <a:close/>
                </a:path>
              </a:pathLst>
            </a:custGeom>
            <a:solidFill>
              <a:srgbClr val="99CC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3" tIns="34281" rIns="68563" bIns="34281" numCol="1" anchor="t" anchorCtr="0" compatLnSpc="1">
              <a:prstTxWarp prst="textNoShape">
                <a:avLst/>
              </a:prstTxWarp>
            </a:bodyPr>
            <a:lstStyle/>
            <a:p>
              <a:pPr marL="0" marR="0" lvl="0" indent="0" defTabSz="685609"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00B0F0"/>
                </a:solidFill>
                <a:effectLst/>
                <a:uLnTx/>
                <a:uFillTx/>
              </a:endParaRPr>
            </a:p>
          </p:txBody>
        </p:sp>
        <p:sp>
          <p:nvSpPr>
            <p:cNvPr id="95" name="Freeform 91"/>
            <p:cNvSpPr>
              <a:spLocks/>
            </p:cNvSpPr>
            <p:nvPr/>
          </p:nvSpPr>
          <p:spPr bwMode="auto">
            <a:xfrm>
              <a:off x="870" y="2786"/>
              <a:ext cx="127" cy="77"/>
            </a:xfrm>
            <a:custGeom>
              <a:avLst/>
              <a:gdLst>
                <a:gd name="T0" fmla="*/ 127 w 127"/>
                <a:gd name="T1" fmla="*/ 0 h 77"/>
                <a:gd name="T2" fmla="*/ 0 w 127"/>
                <a:gd name="T3" fmla="*/ 0 h 77"/>
                <a:gd name="T4" fmla="*/ 0 w 127"/>
                <a:gd name="T5" fmla="*/ 77 h 77"/>
                <a:gd name="T6" fmla="*/ 55 w 127"/>
                <a:gd name="T7" fmla="*/ 77 h 77"/>
                <a:gd name="T8" fmla="*/ 127 w 127"/>
                <a:gd name="T9" fmla="*/ 0 h 77"/>
              </a:gdLst>
              <a:ahLst/>
              <a:cxnLst>
                <a:cxn ang="0">
                  <a:pos x="T0" y="T1"/>
                </a:cxn>
                <a:cxn ang="0">
                  <a:pos x="T2" y="T3"/>
                </a:cxn>
                <a:cxn ang="0">
                  <a:pos x="T4" y="T5"/>
                </a:cxn>
                <a:cxn ang="0">
                  <a:pos x="T6" y="T7"/>
                </a:cxn>
                <a:cxn ang="0">
                  <a:pos x="T8" y="T9"/>
                </a:cxn>
              </a:cxnLst>
              <a:rect l="0" t="0" r="r" b="b"/>
              <a:pathLst>
                <a:path w="127" h="77">
                  <a:moveTo>
                    <a:pt x="127" y="0"/>
                  </a:moveTo>
                  <a:lnTo>
                    <a:pt x="0" y="0"/>
                  </a:lnTo>
                  <a:lnTo>
                    <a:pt x="0" y="77"/>
                  </a:lnTo>
                  <a:lnTo>
                    <a:pt x="55" y="77"/>
                  </a:lnTo>
                  <a:lnTo>
                    <a:pt x="12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63" tIns="34281" rIns="68563" bIns="34281" numCol="1" anchor="t" anchorCtr="0" compatLnSpc="1">
              <a:prstTxWarp prst="textNoShape">
                <a:avLst/>
              </a:prstTxWarp>
            </a:bodyPr>
            <a:lstStyle/>
            <a:p>
              <a:pPr marL="0" marR="0" lvl="0" indent="0" defTabSz="685609"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00B0F0"/>
                </a:solidFill>
                <a:effectLst/>
                <a:uLnTx/>
                <a:uFillTx/>
              </a:endParaRPr>
            </a:p>
          </p:txBody>
        </p:sp>
        <p:sp>
          <p:nvSpPr>
            <p:cNvPr id="96" name="Rectangle 92"/>
            <p:cNvSpPr>
              <a:spLocks noChangeArrowheads="1"/>
            </p:cNvSpPr>
            <p:nvPr/>
          </p:nvSpPr>
          <p:spPr bwMode="auto">
            <a:xfrm>
              <a:off x="506" y="1995"/>
              <a:ext cx="2912" cy="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685609" eaLnBrk="0" fontAlgn="base" latinLnBrk="0" hangingPunct="0">
                <a:lnSpc>
                  <a:spcPct val="100000"/>
                </a:lnSpc>
                <a:spcBef>
                  <a:spcPct val="0"/>
                </a:spcBef>
                <a:spcAft>
                  <a:spcPct val="0"/>
                </a:spcAft>
                <a:buClrTx/>
                <a:buSzTx/>
                <a:buFontTx/>
                <a:buNone/>
                <a:tabLst/>
                <a:defRPr/>
              </a:pPr>
              <a:r>
                <a:rPr kumimoji="0" lang="en-US" altLang="en-US" sz="1400" b="1" i="0" u="none" strike="noStrike" kern="0" cap="none" spc="0" normalizeH="0" baseline="0" noProof="0" dirty="0">
                  <a:ln>
                    <a:noFill/>
                  </a:ln>
                  <a:solidFill>
                    <a:srgbClr val="FFFFFF"/>
                  </a:solidFill>
                  <a:effectLst/>
                  <a:uLnTx/>
                  <a:uFillTx/>
                  <a:latin typeface="Segoe UI Semibold" panose="020B0702040204020203" pitchFamily="34" charset="0"/>
                </a:rPr>
                <a:t>RESOURCE</a:t>
              </a:r>
              <a:br>
                <a:rPr kumimoji="0" lang="en-US" altLang="en-US" sz="1400" b="1" i="0" u="none" strike="noStrike" kern="0" cap="none" spc="0" normalizeH="0" baseline="0" noProof="0" dirty="0">
                  <a:ln>
                    <a:noFill/>
                  </a:ln>
                  <a:solidFill>
                    <a:srgbClr val="FFFFFF"/>
                  </a:solidFill>
                  <a:effectLst/>
                  <a:uLnTx/>
                  <a:uFillTx/>
                  <a:latin typeface="Segoe UI Semibold" panose="020B0702040204020203" pitchFamily="34" charset="0"/>
                </a:rPr>
              </a:br>
              <a:r>
                <a:rPr kumimoji="0" lang="en-US" altLang="en-US" sz="1400" b="1" i="0" u="none" strike="noStrike" kern="0" cap="none" spc="0" normalizeH="0" baseline="0" noProof="0" dirty="0">
                  <a:ln>
                    <a:noFill/>
                  </a:ln>
                  <a:solidFill>
                    <a:srgbClr val="FFFFFF"/>
                  </a:solidFill>
                  <a:effectLst/>
                  <a:uLnTx/>
                  <a:uFillTx/>
                  <a:latin typeface="Segoe UI Semibold" panose="020B0702040204020203" pitchFamily="34" charset="0"/>
                </a:rPr>
                <a:t>GROUP</a:t>
              </a:r>
              <a:endParaRPr kumimoji="0" lang="en-US" altLang="en-US" sz="1800" b="0" i="0" u="none" strike="noStrike" kern="0" cap="none" spc="0" normalizeH="0" baseline="0" noProof="0" dirty="0">
                <a:ln>
                  <a:noFill/>
                </a:ln>
                <a:solidFill>
                  <a:srgbClr val="00B0F0"/>
                </a:solidFill>
                <a:effectLst/>
                <a:uLnTx/>
                <a:uFillTx/>
                <a:latin typeface="Arial" panose="020B0604020202020204" pitchFamily="34" charset="0"/>
              </a:endParaRPr>
            </a:p>
          </p:txBody>
        </p:sp>
        <p:sp>
          <p:nvSpPr>
            <p:cNvPr id="101" name="Freeform 97"/>
            <p:cNvSpPr>
              <a:spLocks/>
            </p:cNvSpPr>
            <p:nvPr/>
          </p:nvSpPr>
          <p:spPr bwMode="auto">
            <a:xfrm>
              <a:off x="1735" y="1276"/>
              <a:ext cx="90" cy="16"/>
            </a:xfrm>
            <a:custGeom>
              <a:avLst/>
              <a:gdLst>
                <a:gd name="T0" fmla="*/ 7 w 77"/>
                <a:gd name="T1" fmla="*/ 14 h 14"/>
                <a:gd name="T2" fmla="*/ 0 w 77"/>
                <a:gd name="T3" fmla="*/ 7 h 14"/>
                <a:gd name="T4" fmla="*/ 7 w 77"/>
                <a:gd name="T5" fmla="*/ 0 h 14"/>
                <a:gd name="T6" fmla="*/ 70 w 77"/>
                <a:gd name="T7" fmla="*/ 0 h 14"/>
                <a:gd name="T8" fmla="*/ 77 w 77"/>
                <a:gd name="T9" fmla="*/ 7 h 14"/>
                <a:gd name="T10" fmla="*/ 70 w 77"/>
                <a:gd name="T11" fmla="*/ 14 h 14"/>
                <a:gd name="T12" fmla="*/ 7 w 77"/>
                <a:gd name="T13" fmla="*/ 14 h 14"/>
              </a:gdLst>
              <a:ahLst/>
              <a:cxnLst>
                <a:cxn ang="0">
                  <a:pos x="T0" y="T1"/>
                </a:cxn>
                <a:cxn ang="0">
                  <a:pos x="T2" y="T3"/>
                </a:cxn>
                <a:cxn ang="0">
                  <a:pos x="T4" y="T5"/>
                </a:cxn>
                <a:cxn ang="0">
                  <a:pos x="T6" y="T7"/>
                </a:cxn>
                <a:cxn ang="0">
                  <a:pos x="T8" y="T9"/>
                </a:cxn>
                <a:cxn ang="0">
                  <a:pos x="T10" y="T11"/>
                </a:cxn>
                <a:cxn ang="0">
                  <a:pos x="T12" y="T13"/>
                </a:cxn>
              </a:cxnLst>
              <a:rect l="0" t="0" r="r" b="b"/>
              <a:pathLst>
                <a:path w="77" h="14">
                  <a:moveTo>
                    <a:pt x="7" y="14"/>
                  </a:moveTo>
                  <a:cubicBezTo>
                    <a:pt x="3" y="14"/>
                    <a:pt x="0" y="11"/>
                    <a:pt x="0" y="7"/>
                  </a:cubicBezTo>
                  <a:cubicBezTo>
                    <a:pt x="0" y="3"/>
                    <a:pt x="3" y="0"/>
                    <a:pt x="7" y="0"/>
                  </a:cubicBezTo>
                  <a:cubicBezTo>
                    <a:pt x="70" y="0"/>
                    <a:pt x="70" y="0"/>
                    <a:pt x="70" y="0"/>
                  </a:cubicBezTo>
                  <a:cubicBezTo>
                    <a:pt x="74" y="0"/>
                    <a:pt x="77" y="3"/>
                    <a:pt x="77" y="7"/>
                  </a:cubicBezTo>
                  <a:cubicBezTo>
                    <a:pt x="77" y="11"/>
                    <a:pt x="74" y="14"/>
                    <a:pt x="70" y="14"/>
                  </a:cubicBezTo>
                  <a:lnTo>
                    <a:pt x="7" y="14"/>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3" tIns="34281" rIns="68563" bIns="34281" numCol="1" anchor="t" anchorCtr="0" compatLnSpc="1">
              <a:prstTxWarp prst="textNoShape">
                <a:avLst/>
              </a:prstTxWarp>
            </a:bodyPr>
            <a:lstStyle/>
            <a:p>
              <a:pPr marL="0" marR="0" lvl="0" indent="0" defTabSz="685609"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00B0F0"/>
                </a:solidFill>
                <a:effectLst/>
                <a:uLnTx/>
                <a:uFillTx/>
              </a:endParaRPr>
            </a:p>
          </p:txBody>
        </p:sp>
        <p:sp>
          <p:nvSpPr>
            <p:cNvPr id="102" name="Freeform 98"/>
            <p:cNvSpPr>
              <a:spLocks/>
            </p:cNvSpPr>
            <p:nvPr/>
          </p:nvSpPr>
          <p:spPr bwMode="auto">
            <a:xfrm>
              <a:off x="1735" y="1276"/>
              <a:ext cx="28" cy="16"/>
            </a:xfrm>
            <a:custGeom>
              <a:avLst/>
              <a:gdLst>
                <a:gd name="T0" fmla="*/ 22 w 24"/>
                <a:gd name="T1" fmla="*/ 0 h 14"/>
                <a:gd name="T2" fmla="*/ 7 w 24"/>
                <a:gd name="T3" fmla="*/ 0 h 14"/>
                <a:gd name="T4" fmla="*/ 0 w 24"/>
                <a:gd name="T5" fmla="*/ 7 h 14"/>
                <a:gd name="T6" fmla="*/ 7 w 24"/>
                <a:gd name="T7" fmla="*/ 14 h 14"/>
                <a:gd name="T8" fmla="*/ 22 w 24"/>
                <a:gd name="T9" fmla="*/ 14 h 14"/>
                <a:gd name="T10" fmla="*/ 24 w 24"/>
                <a:gd name="T11" fmla="*/ 7 h 14"/>
                <a:gd name="T12" fmla="*/ 22 w 24"/>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24" h="14">
                  <a:moveTo>
                    <a:pt x="22" y="0"/>
                  </a:moveTo>
                  <a:cubicBezTo>
                    <a:pt x="7" y="0"/>
                    <a:pt x="7" y="0"/>
                    <a:pt x="7" y="0"/>
                  </a:cubicBezTo>
                  <a:cubicBezTo>
                    <a:pt x="3" y="0"/>
                    <a:pt x="0" y="3"/>
                    <a:pt x="0" y="7"/>
                  </a:cubicBezTo>
                  <a:cubicBezTo>
                    <a:pt x="0" y="11"/>
                    <a:pt x="3" y="14"/>
                    <a:pt x="7" y="14"/>
                  </a:cubicBezTo>
                  <a:cubicBezTo>
                    <a:pt x="22" y="14"/>
                    <a:pt x="22" y="14"/>
                    <a:pt x="22" y="14"/>
                  </a:cubicBezTo>
                  <a:cubicBezTo>
                    <a:pt x="23" y="12"/>
                    <a:pt x="24" y="10"/>
                    <a:pt x="24" y="7"/>
                  </a:cubicBezTo>
                  <a:cubicBezTo>
                    <a:pt x="24" y="5"/>
                    <a:pt x="23" y="2"/>
                    <a:pt x="22"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3" tIns="34281" rIns="68563" bIns="34281" numCol="1" anchor="t" anchorCtr="0" compatLnSpc="1">
              <a:prstTxWarp prst="textNoShape">
                <a:avLst/>
              </a:prstTxWarp>
            </a:bodyPr>
            <a:lstStyle/>
            <a:p>
              <a:pPr marL="0" marR="0" lvl="0" indent="0" defTabSz="685609"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00B0F0"/>
                </a:solidFill>
                <a:effectLst/>
                <a:uLnTx/>
                <a:uFillTx/>
              </a:endParaRPr>
            </a:p>
          </p:txBody>
        </p:sp>
        <p:sp>
          <p:nvSpPr>
            <p:cNvPr id="103" name="Freeform 99"/>
            <p:cNvSpPr>
              <a:spLocks/>
            </p:cNvSpPr>
            <p:nvPr/>
          </p:nvSpPr>
          <p:spPr bwMode="auto">
            <a:xfrm>
              <a:off x="1776" y="1276"/>
              <a:ext cx="8" cy="16"/>
            </a:xfrm>
            <a:custGeom>
              <a:avLst/>
              <a:gdLst>
                <a:gd name="T0" fmla="*/ 7 w 7"/>
                <a:gd name="T1" fmla="*/ 0 h 14"/>
                <a:gd name="T2" fmla="*/ 0 w 7"/>
                <a:gd name="T3" fmla="*/ 0 h 14"/>
                <a:gd name="T4" fmla="*/ 1 w 7"/>
                <a:gd name="T5" fmla="*/ 7 h 14"/>
                <a:gd name="T6" fmla="*/ 0 w 7"/>
                <a:gd name="T7" fmla="*/ 14 h 14"/>
                <a:gd name="T8" fmla="*/ 7 w 7"/>
                <a:gd name="T9" fmla="*/ 14 h 14"/>
                <a:gd name="T10" fmla="*/ 6 w 7"/>
                <a:gd name="T11" fmla="*/ 7 h 14"/>
                <a:gd name="T12" fmla="*/ 7 w 7"/>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7" h="14">
                  <a:moveTo>
                    <a:pt x="7" y="0"/>
                  </a:moveTo>
                  <a:cubicBezTo>
                    <a:pt x="0" y="0"/>
                    <a:pt x="0" y="0"/>
                    <a:pt x="0" y="0"/>
                  </a:cubicBezTo>
                  <a:cubicBezTo>
                    <a:pt x="1" y="2"/>
                    <a:pt x="1" y="5"/>
                    <a:pt x="1" y="7"/>
                  </a:cubicBezTo>
                  <a:cubicBezTo>
                    <a:pt x="1" y="10"/>
                    <a:pt x="1" y="12"/>
                    <a:pt x="0" y="14"/>
                  </a:cubicBezTo>
                  <a:cubicBezTo>
                    <a:pt x="7" y="14"/>
                    <a:pt x="7" y="14"/>
                    <a:pt x="7" y="14"/>
                  </a:cubicBezTo>
                  <a:cubicBezTo>
                    <a:pt x="6" y="12"/>
                    <a:pt x="6" y="10"/>
                    <a:pt x="6" y="7"/>
                  </a:cubicBezTo>
                  <a:cubicBezTo>
                    <a:pt x="6" y="5"/>
                    <a:pt x="6" y="2"/>
                    <a:pt x="7"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3" tIns="34281" rIns="68563" bIns="34281" numCol="1" anchor="t" anchorCtr="0" compatLnSpc="1">
              <a:prstTxWarp prst="textNoShape">
                <a:avLst/>
              </a:prstTxWarp>
            </a:bodyPr>
            <a:lstStyle/>
            <a:p>
              <a:pPr marL="0" marR="0" lvl="0" indent="0" defTabSz="685609"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00B0F0"/>
                </a:solidFill>
                <a:effectLst/>
                <a:uLnTx/>
                <a:uFillTx/>
              </a:endParaRPr>
            </a:p>
          </p:txBody>
        </p:sp>
        <p:sp>
          <p:nvSpPr>
            <p:cNvPr id="104" name="Freeform 100"/>
            <p:cNvSpPr>
              <a:spLocks/>
            </p:cNvSpPr>
            <p:nvPr/>
          </p:nvSpPr>
          <p:spPr bwMode="auto">
            <a:xfrm>
              <a:off x="1797" y="1276"/>
              <a:ext cx="28" cy="16"/>
            </a:xfrm>
            <a:custGeom>
              <a:avLst/>
              <a:gdLst>
                <a:gd name="T0" fmla="*/ 24 w 24"/>
                <a:gd name="T1" fmla="*/ 7 h 14"/>
                <a:gd name="T2" fmla="*/ 17 w 24"/>
                <a:gd name="T3" fmla="*/ 0 h 14"/>
                <a:gd name="T4" fmla="*/ 2 w 24"/>
                <a:gd name="T5" fmla="*/ 0 h 14"/>
                <a:gd name="T6" fmla="*/ 0 w 24"/>
                <a:gd name="T7" fmla="*/ 7 h 14"/>
                <a:gd name="T8" fmla="*/ 2 w 24"/>
                <a:gd name="T9" fmla="*/ 14 h 14"/>
                <a:gd name="T10" fmla="*/ 17 w 24"/>
                <a:gd name="T11" fmla="*/ 14 h 14"/>
                <a:gd name="T12" fmla="*/ 24 w 24"/>
                <a:gd name="T13" fmla="*/ 7 h 14"/>
              </a:gdLst>
              <a:ahLst/>
              <a:cxnLst>
                <a:cxn ang="0">
                  <a:pos x="T0" y="T1"/>
                </a:cxn>
                <a:cxn ang="0">
                  <a:pos x="T2" y="T3"/>
                </a:cxn>
                <a:cxn ang="0">
                  <a:pos x="T4" y="T5"/>
                </a:cxn>
                <a:cxn ang="0">
                  <a:pos x="T6" y="T7"/>
                </a:cxn>
                <a:cxn ang="0">
                  <a:pos x="T8" y="T9"/>
                </a:cxn>
                <a:cxn ang="0">
                  <a:pos x="T10" y="T11"/>
                </a:cxn>
                <a:cxn ang="0">
                  <a:pos x="T12" y="T13"/>
                </a:cxn>
              </a:cxnLst>
              <a:rect l="0" t="0" r="r" b="b"/>
              <a:pathLst>
                <a:path w="24" h="14">
                  <a:moveTo>
                    <a:pt x="24" y="7"/>
                  </a:moveTo>
                  <a:cubicBezTo>
                    <a:pt x="24" y="3"/>
                    <a:pt x="21" y="0"/>
                    <a:pt x="17" y="0"/>
                  </a:cubicBezTo>
                  <a:cubicBezTo>
                    <a:pt x="2" y="0"/>
                    <a:pt x="2" y="0"/>
                    <a:pt x="2" y="0"/>
                  </a:cubicBezTo>
                  <a:cubicBezTo>
                    <a:pt x="1" y="2"/>
                    <a:pt x="0" y="5"/>
                    <a:pt x="0" y="7"/>
                  </a:cubicBezTo>
                  <a:cubicBezTo>
                    <a:pt x="0" y="10"/>
                    <a:pt x="1" y="12"/>
                    <a:pt x="2" y="14"/>
                  </a:cubicBezTo>
                  <a:cubicBezTo>
                    <a:pt x="17" y="14"/>
                    <a:pt x="17" y="14"/>
                    <a:pt x="17" y="14"/>
                  </a:cubicBezTo>
                  <a:cubicBezTo>
                    <a:pt x="21" y="14"/>
                    <a:pt x="24" y="11"/>
                    <a:pt x="24" y="7"/>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3" tIns="34281" rIns="68563" bIns="34281" numCol="1" anchor="t" anchorCtr="0" compatLnSpc="1">
              <a:prstTxWarp prst="textNoShape">
                <a:avLst/>
              </a:prstTxWarp>
            </a:bodyPr>
            <a:lstStyle/>
            <a:p>
              <a:pPr marL="0" marR="0" lvl="0" indent="0" defTabSz="685609"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00B0F0"/>
                </a:solidFill>
                <a:effectLst/>
                <a:uLnTx/>
                <a:uFillTx/>
              </a:endParaRPr>
            </a:p>
          </p:txBody>
        </p:sp>
        <p:sp>
          <p:nvSpPr>
            <p:cNvPr id="105" name="Freeform 101"/>
            <p:cNvSpPr>
              <a:spLocks/>
            </p:cNvSpPr>
            <p:nvPr/>
          </p:nvSpPr>
          <p:spPr bwMode="auto">
            <a:xfrm>
              <a:off x="1761" y="1276"/>
              <a:ext cx="16" cy="16"/>
            </a:xfrm>
            <a:custGeom>
              <a:avLst/>
              <a:gdLst>
                <a:gd name="T0" fmla="*/ 13 w 14"/>
                <a:gd name="T1" fmla="*/ 0 h 14"/>
                <a:gd name="T2" fmla="*/ 0 w 14"/>
                <a:gd name="T3" fmla="*/ 0 h 14"/>
                <a:gd name="T4" fmla="*/ 2 w 14"/>
                <a:gd name="T5" fmla="*/ 7 h 14"/>
                <a:gd name="T6" fmla="*/ 0 w 14"/>
                <a:gd name="T7" fmla="*/ 14 h 14"/>
                <a:gd name="T8" fmla="*/ 13 w 14"/>
                <a:gd name="T9" fmla="*/ 14 h 14"/>
                <a:gd name="T10" fmla="*/ 14 w 14"/>
                <a:gd name="T11" fmla="*/ 7 h 14"/>
                <a:gd name="T12" fmla="*/ 13 w 14"/>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14" h="14">
                  <a:moveTo>
                    <a:pt x="13" y="0"/>
                  </a:moveTo>
                  <a:cubicBezTo>
                    <a:pt x="0" y="0"/>
                    <a:pt x="0" y="0"/>
                    <a:pt x="0" y="0"/>
                  </a:cubicBezTo>
                  <a:cubicBezTo>
                    <a:pt x="1" y="2"/>
                    <a:pt x="2" y="5"/>
                    <a:pt x="2" y="7"/>
                  </a:cubicBezTo>
                  <a:cubicBezTo>
                    <a:pt x="2" y="10"/>
                    <a:pt x="1" y="12"/>
                    <a:pt x="0" y="14"/>
                  </a:cubicBezTo>
                  <a:cubicBezTo>
                    <a:pt x="13" y="14"/>
                    <a:pt x="13" y="14"/>
                    <a:pt x="13" y="14"/>
                  </a:cubicBezTo>
                  <a:cubicBezTo>
                    <a:pt x="14" y="12"/>
                    <a:pt x="14" y="10"/>
                    <a:pt x="14" y="7"/>
                  </a:cubicBezTo>
                  <a:cubicBezTo>
                    <a:pt x="14" y="5"/>
                    <a:pt x="14" y="2"/>
                    <a:pt x="13"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3" tIns="34281" rIns="68563" bIns="34281" numCol="1" anchor="t" anchorCtr="0" compatLnSpc="1">
              <a:prstTxWarp prst="textNoShape">
                <a:avLst/>
              </a:prstTxWarp>
            </a:bodyPr>
            <a:lstStyle/>
            <a:p>
              <a:pPr marL="0" marR="0" lvl="0" indent="0" defTabSz="685609"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00B0F0"/>
                </a:solidFill>
                <a:effectLst/>
                <a:uLnTx/>
                <a:uFillTx/>
              </a:endParaRPr>
            </a:p>
          </p:txBody>
        </p:sp>
        <p:sp>
          <p:nvSpPr>
            <p:cNvPr id="106" name="Freeform 102"/>
            <p:cNvSpPr>
              <a:spLocks/>
            </p:cNvSpPr>
            <p:nvPr/>
          </p:nvSpPr>
          <p:spPr bwMode="auto">
            <a:xfrm>
              <a:off x="1698" y="1257"/>
              <a:ext cx="76" cy="55"/>
            </a:xfrm>
            <a:custGeom>
              <a:avLst/>
              <a:gdLst>
                <a:gd name="T0" fmla="*/ 45 w 65"/>
                <a:gd name="T1" fmla="*/ 35 h 47"/>
                <a:gd name="T2" fmla="*/ 23 w 65"/>
                <a:gd name="T3" fmla="*/ 35 h 47"/>
                <a:gd name="T4" fmla="*/ 12 w 65"/>
                <a:gd name="T5" fmla="*/ 23 h 47"/>
                <a:gd name="T6" fmla="*/ 23 w 65"/>
                <a:gd name="T7" fmla="*/ 12 h 47"/>
                <a:gd name="T8" fmla="*/ 45 w 65"/>
                <a:gd name="T9" fmla="*/ 12 h 47"/>
                <a:gd name="T10" fmla="*/ 46 w 65"/>
                <a:gd name="T11" fmla="*/ 12 h 47"/>
                <a:gd name="T12" fmla="*/ 65 w 65"/>
                <a:gd name="T13" fmla="*/ 12 h 47"/>
                <a:gd name="T14" fmla="*/ 45 w 65"/>
                <a:gd name="T15" fmla="*/ 0 h 47"/>
                <a:gd name="T16" fmla="*/ 23 w 65"/>
                <a:gd name="T17" fmla="*/ 0 h 47"/>
                <a:gd name="T18" fmla="*/ 0 w 65"/>
                <a:gd name="T19" fmla="*/ 23 h 47"/>
                <a:gd name="T20" fmla="*/ 23 w 65"/>
                <a:gd name="T21" fmla="*/ 47 h 47"/>
                <a:gd name="T22" fmla="*/ 45 w 65"/>
                <a:gd name="T23" fmla="*/ 47 h 47"/>
                <a:gd name="T24" fmla="*/ 65 w 65"/>
                <a:gd name="T25" fmla="*/ 35 h 47"/>
                <a:gd name="T26" fmla="*/ 46 w 65"/>
                <a:gd name="T27" fmla="*/ 35 h 47"/>
                <a:gd name="T28" fmla="*/ 45 w 65"/>
                <a:gd name="T29" fmla="*/ 3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5" h="47">
                  <a:moveTo>
                    <a:pt x="45" y="35"/>
                  </a:moveTo>
                  <a:cubicBezTo>
                    <a:pt x="23" y="35"/>
                    <a:pt x="23" y="35"/>
                    <a:pt x="23" y="35"/>
                  </a:cubicBezTo>
                  <a:cubicBezTo>
                    <a:pt x="17" y="35"/>
                    <a:pt x="12" y="30"/>
                    <a:pt x="12" y="23"/>
                  </a:cubicBezTo>
                  <a:cubicBezTo>
                    <a:pt x="12" y="17"/>
                    <a:pt x="17" y="12"/>
                    <a:pt x="23" y="12"/>
                  </a:cubicBezTo>
                  <a:cubicBezTo>
                    <a:pt x="45" y="12"/>
                    <a:pt x="45" y="12"/>
                    <a:pt x="45" y="12"/>
                  </a:cubicBezTo>
                  <a:cubicBezTo>
                    <a:pt x="45" y="12"/>
                    <a:pt x="46" y="12"/>
                    <a:pt x="46" y="12"/>
                  </a:cubicBezTo>
                  <a:cubicBezTo>
                    <a:pt x="65" y="12"/>
                    <a:pt x="65" y="12"/>
                    <a:pt x="65" y="12"/>
                  </a:cubicBezTo>
                  <a:cubicBezTo>
                    <a:pt x="61" y="5"/>
                    <a:pt x="54" y="0"/>
                    <a:pt x="45" y="0"/>
                  </a:cubicBezTo>
                  <a:cubicBezTo>
                    <a:pt x="23" y="0"/>
                    <a:pt x="23" y="0"/>
                    <a:pt x="23" y="0"/>
                  </a:cubicBezTo>
                  <a:cubicBezTo>
                    <a:pt x="10" y="0"/>
                    <a:pt x="0" y="10"/>
                    <a:pt x="0" y="23"/>
                  </a:cubicBezTo>
                  <a:cubicBezTo>
                    <a:pt x="0" y="36"/>
                    <a:pt x="10" y="47"/>
                    <a:pt x="23" y="47"/>
                  </a:cubicBezTo>
                  <a:cubicBezTo>
                    <a:pt x="45" y="47"/>
                    <a:pt x="45" y="47"/>
                    <a:pt x="45" y="47"/>
                  </a:cubicBezTo>
                  <a:cubicBezTo>
                    <a:pt x="54" y="47"/>
                    <a:pt x="61" y="42"/>
                    <a:pt x="65" y="35"/>
                  </a:cubicBezTo>
                  <a:cubicBezTo>
                    <a:pt x="46" y="35"/>
                    <a:pt x="46" y="35"/>
                    <a:pt x="46" y="35"/>
                  </a:cubicBezTo>
                  <a:cubicBezTo>
                    <a:pt x="46" y="35"/>
                    <a:pt x="45" y="35"/>
                    <a:pt x="45" y="35"/>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3" tIns="34281" rIns="68563" bIns="34281" numCol="1" anchor="t" anchorCtr="0" compatLnSpc="1">
              <a:prstTxWarp prst="textNoShape">
                <a:avLst/>
              </a:prstTxWarp>
            </a:bodyPr>
            <a:lstStyle/>
            <a:p>
              <a:pPr marL="0" marR="0" lvl="0" indent="0" defTabSz="685609"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00B0F0"/>
                </a:solidFill>
                <a:effectLst/>
                <a:uLnTx/>
                <a:uFillTx/>
              </a:endParaRPr>
            </a:p>
          </p:txBody>
        </p:sp>
        <p:sp>
          <p:nvSpPr>
            <p:cNvPr id="107" name="Freeform 103"/>
            <p:cNvSpPr>
              <a:spLocks/>
            </p:cNvSpPr>
            <p:nvPr/>
          </p:nvSpPr>
          <p:spPr bwMode="auto">
            <a:xfrm>
              <a:off x="1783" y="1276"/>
              <a:ext cx="17" cy="16"/>
            </a:xfrm>
            <a:custGeom>
              <a:avLst/>
              <a:gdLst>
                <a:gd name="T0" fmla="*/ 14 w 14"/>
                <a:gd name="T1" fmla="*/ 0 h 14"/>
                <a:gd name="T2" fmla="*/ 1 w 14"/>
                <a:gd name="T3" fmla="*/ 0 h 14"/>
                <a:gd name="T4" fmla="*/ 0 w 14"/>
                <a:gd name="T5" fmla="*/ 7 h 14"/>
                <a:gd name="T6" fmla="*/ 1 w 14"/>
                <a:gd name="T7" fmla="*/ 14 h 14"/>
                <a:gd name="T8" fmla="*/ 14 w 14"/>
                <a:gd name="T9" fmla="*/ 14 h 14"/>
                <a:gd name="T10" fmla="*/ 12 w 14"/>
                <a:gd name="T11" fmla="*/ 7 h 14"/>
                <a:gd name="T12" fmla="*/ 14 w 14"/>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14" h="14">
                  <a:moveTo>
                    <a:pt x="14" y="0"/>
                  </a:moveTo>
                  <a:cubicBezTo>
                    <a:pt x="1" y="0"/>
                    <a:pt x="1" y="0"/>
                    <a:pt x="1" y="0"/>
                  </a:cubicBezTo>
                  <a:cubicBezTo>
                    <a:pt x="0" y="2"/>
                    <a:pt x="0" y="5"/>
                    <a:pt x="0" y="7"/>
                  </a:cubicBezTo>
                  <a:cubicBezTo>
                    <a:pt x="0" y="10"/>
                    <a:pt x="0" y="12"/>
                    <a:pt x="1" y="14"/>
                  </a:cubicBezTo>
                  <a:cubicBezTo>
                    <a:pt x="14" y="14"/>
                    <a:pt x="14" y="14"/>
                    <a:pt x="14" y="14"/>
                  </a:cubicBezTo>
                  <a:cubicBezTo>
                    <a:pt x="13" y="12"/>
                    <a:pt x="12" y="10"/>
                    <a:pt x="12" y="7"/>
                  </a:cubicBezTo>
                  <a:cubicBezTo>
                    <a:pt x="12" y="5"/>
                    <a:pt x="13" y="2"/>
                    <a:pt x="14"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3" tIns="34281" rIns="68563" bIns="34281" numCol="1" anchor="t" anchorCtr="0" compatLnSpc="1">
              <a:prstTxWarp prst="textNoShape">
                <a:avLst/>
              </a:prstTxWarp>
            </a:bodyPr>
            <a:lstStyle/>
            <a:p>
              <a:pPr marL="0" marR="0" lvl="0" indent="0" defTabSz="685609"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00B0F0"/>
                </a:solidFill>
                <a:effectLst/>
                <a:uLnTx/>
                <a:uFillTx/>
              </a:endParaRPr>
            </a:p>
          </p:txBody>
        </p:sp>
        <p:sp>
          <p:nvSpPr>
            <p:cNvPr id="108" name="Freeform 104"/>
            <p:cNvSpPr>
              <a:spLocks/>
            </p:cNvSpPr>
            <p:nvPr/>
          </p:nvSpPr>
          <p:spPr bwMode="auto">
            <a:xfrm>
              <a:off x="1787" y="1257"/>
              <a:ext cx="77" cy="55"/>
            </a:xfrm>
            <a:custGeom>
              <a:avLst/>
              <a:gdLst>
                <a:gd name="T0" fmla="*/ 42 w 66"/>
                <a:gd name="T1" fmla="*/ 0 h 47"/>
                <a:gd name="T2" fmla="*/ 20 w 66"/>
                <a:gd name="T3" fmla="*/ 0 h 47"/>
                <a:gd name="T4" fmla="*/ 0 w 66"/>
                <a:gd name="T5" fmla="*/ 12 h 47"/>
                <a:gd name="T6" fmla="*/ 19 w 66"/>
                <a:gd name="T7" fmla="*/ 12 h 47"/>
                <a:gd name="T8" fmla="*/ 20 w 66"/>
                <a:gd name="T9" fmla="*/ 12 h 47"/>
                <a:gd name="T10" fmla="*/ 42 w 66"/>
                <a:gd name="T11" fmla="*/ 12 h 47"/>
                <a:gd name="T12" fmla="*/ 54 w 66"/>
                <a:gd name="T13" fmla="*/ 23 h 47"/>
                <a:gd name="T14" fmla="*/ 42 w 66"/>
                <a:gd name="T15" fmla="*/ 35 h 47"/>
                <a:gd name="T16" fmla="*/ 20 w 66"/>
                <a:gd name="T17" fmla="*/ 35 h 47"/>
                <a:gd name="T18" fmla="*/ 19 w 66"/>
                <a:gd name="T19" fmla="*/ 35 h 47"/>
                <a:gd name="T20" fmla="*/ 0 w 66"/>
                <a:gd name="T21" fmla="*/ 35 h 47"/>
                <a:gd name="T22" fmla="*/ 20 w 66"/>
                <a:gd name="T23" fmla="*/ 47 h 47"/>
                <a:gd name="T24" fmla="*/ 42 w 66"/>
                <a:gd name="T25" fmla="*/ 47 h 47"/>
                <a:gd name="T26" fmla="*/ 66 w 66"/>
                <a:gd name="T27" fmla="*/ 23 h 47"/>
                <a:gd name="T28" fmla="*/ 42 w 66"/>
                <a:gd name="T29"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6" h="47">
                  <a:moveTo>
                    <a:pt x="42" y="0"/>
                  </a:moveTo>
                  <a:cubicBezTo>
                    <a:pt x="20" y="0"/>
                    <a:pt x="20" y="0"/>
                    <a:pt x="20" y="0"/>
                  </a:cubicBezTo>
                  <a:cubicBezTo>
                    <a:pt x="11" y="0"/>
                    <a:pt x="4" y="5"/>
                    <a:pt x="0" y="12"/>
                  </a:cubicBezTo>
                  <a:cubicBezTo>
                    <a:pt x="19" y="12"/>
                    <a:pt x="19" y="12"/>
                    <a:pt x="19" y="12"/>
                  </a:cubicBezTo>
                  <a:cubicBezTo>
                    <a:pt x="19" y="12"/>
                    <a:pt x="20" y="12"/>
                    <a:pt x="20" y="12"/>
                  </a:cubicBezTo>
                  <a:cubicBezTo>
                    <a:pt x="42" y="12"/>
                    <a:pt x="42" y="12"/>
                    <a:pt x="42" y="12"/>
                  </a:cubicBezTo>
                  <a:cubicBezTo>
                    <a:pt x="48" y="12"/>
                    <a:pt x="54" y="17"/>
                    <a:pt x="54" y="23"/>
                  </a:cubicBezTo>
                  <a:cubicBezTo>
                    <a:pt x="54" y="30"/>
                    <a:pt x="48" y="35"/>
                    <a:pt x="42" y="35"/>
                  </a:cubicBezTo>
                  <a:cubicBezTo>
                    <a:pt x="20" y="35"/>
                    <a:pt x="20" y="35"/>
                    <a:pt x="20" y="35"/>
                  </a:cubicBezTo>
                  <a:cubicBezTo>
                    <a:pt x="20" y="35"/>
                    <a:pt x="19" y="35"/>
                    <a:pt x="19" y="35"/>
                  </a:cubicBezTo>
                  <a:cubicBezTo>
                    <a:pt x="0" y="35"/>
                    <a:pt x="0" y="35"/>
                    <a:pt x="0" y="35"/>
                  </a:cubicBezTo>
                  <a:cubicBezTo>
                    <a:pt x="4" y="42"/>
                    <a:pt x="11" y="47"/>
                    <a:pt x="20" y="47"/>
                  </a:cubicBezTo>
                  <a:cubicBezTo>
                    <a:pt x="42" y="47"/>
                    <a:pt x="42" y="47"/>
                    <a:pt x="42" y="47"/>
                  </a:cubicBezTo>
                  <a:cubicBezTo>
                    <a:pt x="55" y="47"/>
                    <a:pt x="66" y="36"/>
                    <a:pt x="66" y="23"/>
                  </a:cubicBezTo>
                  <a:cubicBezTo>
                    <a:pt x="66" y="10"/>
                    <a:pt x="55" y="0"/>
                    <a:pt x="42"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3" tIns="34281" rIns="68563" bIns="34281" numCol="1" anchor="t" anchorCtr="0" compatLnSpc="1">
              <a:prstTxWarp prst="textNoShape">
                <a:avLst/>
              </a:prstTxWarp>
            </a:bodyPr>
            <a:lstStyle/>
            <a:p>
              <a:pPr marL="0" marR="0" lvl="0" indent="0" defTabSz="685609"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00B0F0"/>
                </a:solidFill>
                <a:effectLst/>
                <a:uLnTx/>
                <a:uFillTx/>
              </a:endParaRPr>
            </a:p>
          </p:txBody>
        </p:sp>
        <p:sp>
          <p:nvSpPr>
            <p:cNvPr id="109" name="Freeform 105"/>
            <p:cNvSpPr>
              <a:spLocks noEditPoints="1"/>
            </p:cNvSpPr>
            <p:nvPr/>
          </p:nvSpPr>
          <p:spPr bwMode="auto">
            <a:xfrm>
              <a:off x="1668" y="1172"/>
              <a:ext cx="225" cy="225"/>
            </a:xfrm>
            <a:custGeom>
              <a:avLst/>
              <a:gdLst>
                <a:gd name="T0" fmla="*/ 96 w 192"/>
                <a:gd name="T1" fmla="*/ 12 h 192"/>
                <a:gd name="T2" fmla="*/ 180 w 192"/>
                <a:gd name="T3" fmla="*/ 96 h 192"/>
                <a:gd name="T4" fmla="*/ 96 w 192"/>
                <a:gd name="T5" fmla="*/ 180 h 192"/>
                <a:gd name="T6" fmla="*/ 12 w 192"/>
                <a:gd name="T7" fmla="*/ 96 h 192"/>
                <a:gd name="T8" fmla="*/ 96 w 192"/>
                <a:gd name="T9" fmla="*/ 12 h 192"/>
                <a:gd name="T10" fmla="*/ 96 w 192"/>
                <a:gd name="T11" fmla="*/ 0 h 192"/>
                <a:gd name="T12" fmla="*/ 0 w 192"/>
                <a:gd name="T13" fmla="*/ 96 h 192"/>
                <a:gd name="T14" fmla="*/ 96 w 192"/>
                <a:gd name="T15" fmla="*/ 192 h 192"/>
                <a:gd name="T16" fmla="*/ 192 w 192"/>
                <a:gd name="T17" fmla="*/ 96 h 192"/>
                <a:gd name="T18" fmla="*/ 96 w 192"/>
                <a:gd name="T19"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2" h="192">
                  <a:moveTo>
                    <a:pt x="96" y="12"/>
                  </a:moveTo>
                  <a:cubicBezTo>
                    <a:pt x="142" y="12"/>
                    <a:pt x="180" y="50"/>
                    <a:pt x="180" y="96"/>
                  </a:cubicBezTo>
                  <a:cubicBezTo>
                    <a:pt x="180" y="143"/>
                    <a:pt x="142" y="180"/>
                    <a:pt x="96" y="180"/>
                  </a:cubicBezTo>
                  <a:cubicBezTo>
                    <a:pt x="49" y="180"/>
                    <a:pt x="12" y="143"/>
                    <a:pt x="12" y="96"/>
                  </a:cubicBezTo>
                  <a:cubicBezTo>
                    <a:pt x="12" y="50"/>
                    <a:pt x="49" y="12"/>
                    <a:pt x="96" y="12"/>
                  </a:cubicBezTo>
                  <a:moveTo>
                    <a:pt x="96" y="0"/>
                  </a:moveTo>
                  <a:cubicBezTo>
                    <a:pt x="43" y="0"/>
                    <a:pt x="0" y="43"/>
                    <a:pt x="0" y="96"/>
                  </a:cubicBezTo>
                  <a:cubicBezTo>
                    <a:pt x="0" y="149"/>
                    <a:pt x="43" y="192"/>
                    <a:pt x="96" y="192"/>
                  </a:cubicBezTo>
                  <a:cubicBezTo>
                    <a:pt x="149" y="192"/>
                    <a:pt x="192" y="149"/>
                    <a:pt x="192" y="96"/>
                  </a:cubicBezTo>
                  <a:cubicBezTo>
                    <a:pt x="192" y="43"/>
                    <a:pt x="149" y="0"/>
                    <a:pt x="96"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3" tIns="34281" rIns="68563" bIns="34281" numCol="1" anchor="t" anchorCtr="0" compatLnSpc="1">
              <a:prstTxWarp prst="textNoShape">
                <a:avLst/>
              </a:prstTxWarp>
            </a:bodyPr>
            <a:lstStyle/>
            <a:p>
              <a:pPr marL="0" marR="0" lvl="0" indent="0" defTabSz="685609"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00B0F0"/>
                </a:solidFill>
                <a:effectLst/>
                <a:uLnTx/>
                <a:uFillTx/>
              </a:endParaRPr>
            </a:p>
          </p:txBody>
        </p:sp>
      </p:grpSp>
      <p:sp>
        <p:nvSpPr>
          <p:cNvPr id="110" name="Subtitle 2"/>
          <p:cNvSpPr txBox="1">
            <a:spLocks/>
          </p:cNvSpPr>
          <p:nvPr/>
        </p:nvSpPr>
        <p:spPr>
          <a:xfrm>
            <a:off x="5766581" y="3882783"/>
            <a:ext cx="5716582" cy="2145877"/>
          </a:xfrm>
          <a:prstGeom prst="rect">
            <a:avLst/>
          </a:prstGeom>
        </p:spPr>
        <p:txBody>
          <a:bodyPr vert="horz" wrap="square" lIns="143446" tIns="89654" rIns="143446" bIns="89654" rtlCol="0">
            <a:noAutofit/>
          </a:bodyPr>
          <a:lstStyle>
            <a:lvl1pPr marL="257141" marR="0" indent="-257141" algn="l" defTabSz="699463"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1"/>
                    </a:gs>
                    <a:gs pos="100000">
                      <a:schemeClr val="tx1"/>
                    </a:gs>
                  </a:gsLst>
                  <a:lin ang="5400000" scaled="0"/>
                </a:gradFill>
                <a:latin typeface="+mj-lt"/>
                <a:ea typeface="+mn-ea"/>
                <a:cs typeface="+mn-cs"/>
              </a:defRPr>
            </a:lvl1pPr>
            <a:lvl2pPr marL="461963" marR="0" indent="-204788" algn="l" defTabSz="6994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630238" marR="0" indent="-169863" algn="l" defTabSz="6994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798513" marR="0" indent="-169863" algn="l" defTabSz="6994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914400" marR="0" indent="-169863" algn="l" defTabSz="6994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1923523"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73256"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622987"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72720"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300001" marR="0" lvl="0" indent="-300001" algn="l" defTabSz="699463" rtl="0" eaLnBrk="1" fontAlgn="auto" latinLnBrk="0" hangingPunct="1">
              <a:lnSpc>
                <a:spcPct val="90000"/>
              </a:lnSpc>
              <a:spcBef>
                <a:spcPct val="20000"/>
              </a:spcBef>
              <a:spcAft>
                <a:spcPts val="0"/>
              </a:spcAft>
              <a:buClrTx/>
              <a:buSzPct val="90000"/>
              <a:buFont typeface="Wingdings" panose="05000000000000000000" pitchFamily="2" charset="2"/>
              <a:buChar char="à"/>
              <a:tabLst/>
              <a:defRPr/>
            </a:pPr>
            <a:r>
              <a:rPr kumimoji="0" lang="en-US" sz="2400" b="0" i="0" u="none" strike="noStrike" kern="1200" cap="none" spc="0" normalizeH="0" baseline="0" noProof="0" dirty="0">
                <a:ln>
                  <a:noFill/>
                </a:ln>
                <a:solidFill>
                  <a:schemeClr val="bg2"/>
                </a:solidFill>
                <a:effectLst/>
                <a:uLnTx/>
                <a:uFillTx/>
                <a:latin typeface="Segoe UI Light" panose="020B0502040204020203" pitchFamily="34" charset="0"/>
                <a:ea typeface="+mn-ea"/>
                <a:cs typeface="Segoe UI Light" panose="020B0502040204020203" pitchFamily="34" charset="0"/>
              </a:rPr>
              <a:t>container for multiple resources</a:t>
            </a:r>
          </a:p>
          <a:p>
            <a:pPr marL="300001" marR="0" lvl="0" indent="-300001" algn="l" defTabSz="699463" rtl="0" eaLnBrk="1" fontAlgn="auto" latinLnBrk="0" hangingPunct="1">
              <a:lnSpc>
                <a:spcPct val="90000"/>
              </a:lnSpc>
              <a:spcBef>
                <a:spcPct val="20000"/>
              </a:spcBef>
              <a:spcAft>
                <a:spcPts val="0"/>
              </a:spcAft>
              <a:buClrTx/>
              <a:buSzPct val="90000"/>
              <a:buFont typeface="Wingdings" panose="05000000000000000000" pitchFamily="2" charset="2"/>
              <a:buChar char="à"/>
              <a:tabLst/>
              <a:defRPr/>
            </a:pPr>
            <a:r>
              <a:rPr kumimoji="0" lang="en-US" sz="2400" b="0" i="0" u="none" strike="noStrike" kern="1200" cap="none" spc="0" normalizeH="0" baseline="0" noProof="0" dirty="0">
                <a:ln>
                  <a:noFill/>
                </a:ln>
                <a:solidFill>
                  <a:schemeClr val="bg2"/>
                </a:solidFill>
                <a:effectLst/>
                <a:uLnTx/>
                <a:uFillTx/>
                <a:latin typeface="Segoe UI Light" panose="020B0502040204020203" pitchFamily="34" charset="0"/>
                <a:ea typeface="+mn-ea"/>
                <a:cs typeface="Segoe UI Light" panose="020B0502040204020203" pitchFamily="34" charset="0"/>
              </a:rPr>
              <a:t>IaaS + PaaS resources</a:t>
            </a:r>
          </a:p>
          <a:p>
            <a:pPr marL="300001" marR="0" lvl="0" indent="-300001" algn="l" defTabSz="699463" rtl="0" eaLnBrk="1" fontAlgn="auto" latinLnBrk="0" hangingPunct="1">
              <a:lnSpc>
                <a:spcPct val="90000"/>
              </a:lnSpc>
              <a:spcBef>
                <a:spcPct val="20000"/>
              </a:spcBef>
              <a:spcAft>
                <a:spcPts val="0"/>
              </a:spcAft>
              <a:buClrTx/>
              <a:buSzPct val="90000"/>
              <a:buFont typeface="Wingdings" panose="05000000000000000000" pitchFamily="2" charset="2"/>
              <a:buChar char="à"/>
              <a:tabLst/>
              <a:defRPr/>
            </a:pPr>
            <a:r>
              <a:rPr kumimoji="0" lang="en-US" sz="2400" b="0" i="0" u="none" strike="noStrike" kern="1200" cap="none" spc="0" normalizeH="0" baseline="0" noProof="0" dirty="0">
                <a:ln>
                  <a:noFill/>
                </a:ln>
                <a:solidFill>
                  <a:schemeClr val="bg2"/>
                </a:solidFill>
                <a:effectLst/>
                <a:uLnTx/>
                <a:uFillTx/>
                <a:latin typeface="Segoe UI Light" panose="020B0502040204020203" pitchFamily="34" charset="0"/>
                <a:ea typeface="+mn-ea"/>
                <a:cs typeface="Segoe UI Light" panose="020B0502040204020203" pitchFamily="34" charset="0"/>
              </a:rPr>
              <a:t>resources exist in one resource group</a:t>
            </a:r>
          </a:p>
          <a:p>
            <a:pPr marL="300001" marR="0" lvl="0" indent="-300001" algn="l" defTabSz="699463" rtl="0" eaLnBrk="1" fontAlgn="auto" latinLnBrk="0" hangingPunct="1">
              <a:lnSpc>
                <a:spcPct val="90000"/>
              </a:lnSpc>
              <a:spcBef>
                <a:spcPct val="20000"/>
              </a:spcBef>
              <a:spcAft>
                <a:spcPts val="0"/>
              </a:spcAft>
              <a:buClrTx/>
              <a:buSzPct val="90000"/>
              <a:buFont typeface="Wingdings" panose="05000000000000000000" pitchFamily="2" charset="2"/>
              <a:buChar char="à"/>
              <a:tabLst/>
              <a:defRPr/>
            </a:pPr>
            <a:r>
              <a:rPr kumimoji="0" lang="en-US" sz="2400" b="0" i="0" u="none" strike="noStrike" kern="1200" cap="none" spc="0" normalizeH="0" baseline="0" noProof="0" dirty="0">
                <a:ln>
                  <a:noFill/>
                </a:ln>
                <a:solidFill>
                  <a:schemeClr val="bg2"/>
                </a:solidFill>
                <a:effectLst/>
                <a:uLnTx/>
                <a:uFillTx/>
                <a:latin typeface="Segoe UI Light" panose="020B0502040204020203" pitchFamily="34" charset="0"/>
                <a:ea typeface="+mn-ea"/>
                <a:cs typeface="Segoe UI Light" panose="020B0502040204020203" pitchFamily="34" charset="0"/>
              </a:rPr>
              <a:t>resource groups can span regions</a:t>
            </a:r>
          </a:p>
          <a:p>
            <a:pPr marL="300001" marR="0" lvl="0" indent="-300001" algn="l" defTabSz="699463" rtl="0" eaLnBrk="1" fontAlgn="auto" latinLnBrk="0" hangingPunct="1">
              <a:lnSpc>
                <a:spcPct val="90000"/>
              </a:lnSpc>
              <a:spcBef>
                <a:spcPct val="20000"/>
              </a:spcBef>
              <a:spcAft>
                <a:spcPts val="0"/>
              </a:spcAft>
              <a:buClrTx/>
              <a:buSzPct val="90000"/>
              <a:buFont typeface="Wingdings" panose="05000000000000000000" pitchFamily="2" charset="2"/>
              <a:buChar char="à"/>
              <a:tabLst/>
              <a:defRPr/>
            </a:pPr>
            <a:r>
              <a:rPr kumimoji="0" lang="en-US" sz="2400" b="0" i="0" u="none" strike="noStrike" kern="1200" cap="none" spc="0" normalizeH="0" baseline="0" noProof="0" dirty="0">
                <a:ln>
                  <a:noFill/>
                </a:ln>
                <a:solidFill>
                  <a:schemeClr val="bg2"/>
                </a:solidFill>
                <a:effectLst/>
                <a:uLnTx/>
                <a:uFillTx/>
                <a:latin typeface="Segoe UI Light" panose="020B0502040204020203" pitchFamily="34" charset="0"/>
                <a:ea typeface="+mn-ea"/>
                <a:cs typeface="Segoe UI Light" panose="020B0502040204020203" pitchFamily="34" charset="0"/>
              </a:rPr>
              <a:t>resource groups can span services</a:t>
            </a:r>
            <a:endParaRPr kumimoji="0" lang="en-US" sz="4000" b="0" i="0" u="none" strike="noStrike" kern="1200" cap="none" spc="0" normalizeH="0" baseline="0" noProof="0" dirty="0">
              <a:ln>
                <a:noFill/>
              </a:ln>
              <a:solidFill>
                <a:schemeClr val="bg2"/>
              </a:solidFill>
              <a:effectLst/>
              <a:uLnTx/>
              <a:uFillTx/>
              <a:latin typeface="+mj-lt"/>
              <a:ea typeface="+mn-ea"/>
              <a:cs typeface="+mn-cs"/>
            </a:endParaRPr>
          </a:p>
        </p:txBody>
      </p:sp>
    </p:spTree>
    <p:extLst>
      <p:ext uri="{BB962C8B-B14F-4D97-AF65-F5344CB8AC3E}">
        <p14:creationId xmlns:p14="http://schemas.microsoft.com/office/powerpoint/2010/main" val="3737437995"/>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1" name="Group 120"/>
          <p:cNvGrpSpPr/>
          <p:nvPr/>
        </p:nvGrpSpPr>
        <p:grpSpPr>
          <a:xfrm>
            <a:off x="449387" y="4805007"/>
            <a:ext cx="2175220" cy="1581769"/>
            <a:chOff x="457580" y="4901059"/>
            <a:chExt cx="2219153" cy="1613716"/>
          </a:xfrm>
        </p:grpSpPr>
        <p:grpSp>
          <p:nvGrpSpPr>
            <p:cNvPr id="468" name="Group 467"/>
            <p:cNvGrpSpPr/>
            <p:nvPr/>
          </p:nvGrpSpPr>
          <p:grpSpPr>
            <a:xfrm>
              <a:off x="457580" y="4901059"/>
              <a:ext cx="2219153" cy="1613716"/>
              <a:chOff x="661504" y="-474054"/>
              <a:chExt cx="2735061" cy="2136377"/>
            </a:xfrm>
            <a:solidFill>
              <a:schemeClr val="bg2">
                <a:alpha val="60000"/>
              </a:schemeClr>
            </a:solidFill>
          </p:grpSpPr>
          <p:sp>
            <p:nvSpPr>
              <p:cNvPr id="466" name="Flowchart: Stored Data 465"/>
              <p:cNvSpPr/>
              <p:nvPr/>
            </p:nvSpPr>
            <p:spPr bwMode="auto">
              <a:xfrm rot="16200000">
                <a:off x="1148505" y="-583839"/>
                <a:ext cx="1759162" cy="2733161"/>
              </a:xfrm>
              <a:prstGeom prst="flowChartOnlineStorag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4043" eaLnBrk="0" fontAlgn="base" latinLnBrk="0" hangingPunct="0">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67" name="Oval 466"/>
              <p:cNvSpPr/>
              <p:nvPr/>
            </p:nvSpPr>
            <p:spPr bwMode="auto">
              <a:xfrm>
                <a:off x="661504" y="-474054"/>
                <a:ext cx="2735061" cy="616598"/>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4043" eaLnBrk="0" fontAlgn="base" latinLnBrk="0" hangingPunct="0">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465" name="Group 464"/>
            <p:cNvGrpSpPr/>
            <p:nvPr/>
          </p:nvGrpSpPr>
          <p:grpSpPr>
            <a:xfrm>
              <a:off x="1194359" y="4963076"/>
              <a:ext cx="591775" cy="805580"/>
              <a:chOff x="3598863" y="-100013"/>
              <a:chExt cx="5241925" cy="7135814"/>
            </a:xfrm>
          </p:grpSpPr>
          <p:grpSp>
            <p:nvGrpSpPr>
              <p:cNvPr id="463" name="Group 462"/>
              <p:cNvGrpSpPr/>
              <p:nvPr/>
            </p:nvGrpSpPr>
            <p:grpSpPr>
              <a:xfrm>
                <a:off x="3598863" y="4624388"/>
                <a:ext cx="5241925" cy="1708150"/>
                <a:chOff x="3598863" y="4624388"/>
                <a:chExt cx="5241925" cy="1708150"/>
              </a:xfrm>
            </p:grpSpPr>
            <p:sp>
              <p:nvSpPr>
                <p:cNvPr id="20" name="Freeform 9"/>
                <p:cNvSpPr>
                  <a:spLocks noEditPoints="1"/>
                </p:cNvSpPr>
                <p:nvPr/>
              </p:nvSpPr>
              <p:spPr bwMode="auto">
                <a:xfrm>
                  <a:off x="3598863" y="4910138"/>
                  <a:ext cx="830263" cy="1422400"/>
                </a:xfrm>
                <a:custGeom>
                  <a:avLst/>
                  <a:gdLst>
                    <a:gd name="T0" fmla="*/ 66 w 221"/>
                    <a:gd name="T1" fmla="*/ 267 h 379"/>
                    <a:gd name="T2" fmla="*/ 66 w 221"/>
                    <a:gd name="T3" fmla="*/ 369 h 379"/>
                    <a:gd name="T4" fmla="*/ 0 w 221"/>
                    <a:gd name="T5" fmla="*/ 379 h 379"/>
                    <a:gd name="T6" fmla="*/ 0 w 221"/>
                    <a:gd name="T7" fmla="*/ 9 h 379"/>
                    <a:gd name="T8" fmla="*/ 57 w 221"/>
                    <a:gd name="T9" fmla="*/ 20 h 379"/>
                    <a:gd name="T10" fmla="*/ 139 w 221"/>
                    <a:gd name="T11" fmla="*/ 3 h 379"/>
                    <a:gd name="T12" fmla="*/ 216 w 221"/>
                    <a:gd name="T13" fmla="*/ 66 h 379"/>
                    <a:gd name="T14" fmla="*/ 216 w 221"/>
                    <a:gd name="T15" fmla="*/ 205 h 379"/>
                    <a:gd name="T16" fmla="*/ 142 w 221"/>
                    <a:gd name="T17" fmla="*/ 270 h 379"/>
                    <a:gd name="T18" fmla="*/ 66 w 221"/>
                    <a:gd name="T19" fmla="*/ 267 h 379"/>
                    <a:gd name="T20" fmla="*/ 66 w 221"/>
                    <a:gd name="T21" fmla="*/ 142 h 379"/>
                    <a:gd name="T22" fmla="*/ 66 w 221"/>
                    <a:gd name="T23" fmla="*/ 160 h 379"/>
                    <a:gd name="T24" fmla="*/ 123 w 221"/>
                    <a:gd name="T25" fmla="*/ 214 h 379"/>
                    <a:gd name="T26" fmla="*/ 152 w 221"/>
                    <a:gd name="T27" fmla="*/ 186 h 379"/>
                    <a:gd name="T28" fmla="*/ 152 w 221"/>
                    <a:gd name="T29" fmla="*/ 85 h 379"/>
                    <a:gd name="T30" fmla="*/ 137 w 221"/>
                    <a:gd name="T31" fmla="*/ 62 h 379"/>
                    <a:gd name="T32" fmla="*/ 77 w 221"/>
                    <a:gd name="T33" fmla="*/ 72 h 379"/>
                    <a:gd name="T34" fmla="*/ 66 w 221"/>
                    <a:gd name="T35" fmla="*/ 104 h 379"/>
                    <a:gd name="T36" fmla="*/ 66 w 221"/>
                    <a:gd name="T37" fmla="*/ 142 h 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21" h="379">
                      <a:moveTo>
                        <a:pt x="66" y="267"/>
                      </a:moveTo>
                      <a:cubicBezTo>
                        <a:pt x="66" y="301"/>
                        <a:pt x="66" y="335"/>
                        <a:pt x="66" y="369"/>
                      </a:cubicBezTo>
                      <a:cubicBezTo>
                        <a:pt x="44" y="373"/>
                        <a:pt x="23" y="376"/>
                        <a:pt x="0" y="379"/>
                      </a:cubicBezTo>
                      <a:cubicBezTo>
                        <a:pt x="0" y="254"/>
                        <a:pt x="0" y="132"/>
                        <a:pt x="0" y="9"/>
                      </a:cubicBezTo>
                      <a:cubicBezTo>
                        <a:pt x="37" y="1"/>
                        <a:pt x="50" y="4"/>
                        <a:pt x="57" y="20"/>
                      </a:cubicBezTo>
                      <a:cubicBezTo>
                        <a:pt x="85" y="14"/>
                        <a:pt x="112" y="4"/>
                        <a:pt x="139" y="3"/>
                      </a:cubicBezTo>
                      <a:cubicBezTo>
                        <a:pt x="184" y="0"/>
                        <a:pt x="212" y="22"/>
                        <a:pt x="216" y="66"/>
                      </a:cubicBezTo>
                      <a:cubicBezTo>
                        <a:pt x="221" y="112"/>
                        <a:pt x="221" y="159"/>
                        <a:pt x="216" y="205"/>
                      </a:cubicBezTo>
                      <a:cubicBezTo>
                        <a:pt x="212" y="248"/>
                        <a:pt x="185" y="269"/>
                        <a:pt x="142" y="270"/>
                      </a:cubicBezTo>
                      <a:cubicBezTo>
                        <a:pt x="117" y="271"/>
                        <a:pt x="93" y="268"/>
                        <a:pt x="66" y="267"/>
                      </a:cubicBezTo>
                      <a:close/>
                      <a:moveTo>
                        <a:pt x="66" y="142"/>
                      </a:moveTo>
                      <a:cubicBezTo>
                        <a:pt x="66" y="148"/>
                        <a:pt x="66" y="154"/>
                        <a:pt x="66" y="160"/>
                      </a:cubicBezTo>
                      <a:cubicBezTo>
                        <a:pt x="66" y="214"/>
                        <a:pt x="68" y="216"/>
                        <a:pt x="123" y="214"/>
                      </a:cubicBezTo>
                      <a:cubicBezTo>
                        <a:pt x="142" y="214"/>
                        <a:pt x="152" y="205"/>
                        <a:pt x="152" y="186"/>
                      </a:cubicBezTo>
                      <a:cubicBezTo>
                        <a:pt x="152" y="153"/>
                        <a:pt x="153" y="119"/>
                        <a:pt x="152" y="85"/>
                      </a:cubicBezTo>
                      <a:cubicBezTo>
                        <a:pt x="151" y="77"/>
                        <a:pt x="144" y="65"/>
                        <a:pt x="137" y="62"/>
                      </a:cubicBezTo>
                      <a:cubicBezTo>
                        <a:pt x="116" y="51"/>
                        <a:pt x="97" y="62"/>
                        <a:pt x="77" y="72"/>
                      </a:cubicBezTo>
                      <a:cubicBezTo>
                        <a:pt x="62" y="79"/>
                        <a:pt x="66" y="92"/>
                        <a:pt x="66" y="104"/>
                      </a:cubicBezTo>
                      <a:cubicBezTo>
                        <a:pt x="65" y="117"/>
                        <a:pt x="66" y="130"/>
                        <a:pt x="66" y="142"/>
                      </a:cubicBezTo>
                      <a:close/>
                    </a:path>
                  </a:pathLst>
                </a:custGeom>
                <a:solidFill>
                  <a:srgbClr val="2F296F"/>
                </a:solidFill>
                <a:ln>
                  <a:noFill/>
                </a:ln>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21" name="Freeform 10"/>
                <p:cNvSpPr>
                  <a:spLocks noEditPoints="1"/>
                </p:cNvSpPr>
                <p:nvPr/>
              </p:nvSpPr>
              <p:spPr bwMode="auto">
                <a:xfrm>
                  <a:off x="5481638" y="4856163"/>
                  <a:ext cx="822325" cy="1439863"/>
                </a:xfrm>
                <a:custGeom>
                  <a:avLst/>
                  <a:gdLst>
                    <a:gd name="T0" fmla="*/ 65 w 219"/>
                    <a:gd name="T1" fmla="*/ 271 h 383"/>
                    <a:gd name="T2" fmla="*/ 65 w 219"/>
                    <a:gd name="T3" fmla="*/ 374 h 383"/>
                    <a:gd name="T4" fmla="*/ 0 w 219"/>
                    <a:gd name="T5" fmla="*/ 383 h 383"/>
                    <a:gd name="T6" fmla="*/ 0 w 219"/>
                    <a:gd name="T7" fmla="*/ 13 h 383"/>
                    <a:gd name="T8" fmla="*/ 51 w 219"/>
                    <a:gd name="T9" fmla="*/ 13 h 383"/>
                    <a:gd name="T10" fmla="*/ 56 w 219"/>
                    <a:gd name="T11" fmla="*/ 26 h 383"/>
                    <a:gd name="T12" fmla="*/ 129 w 219"/>
                    <a:gd name="T13" fmla="*/ 8 h 383"/>
                    <a:gd name="T14" fmla="*/ 218 w 219"/>
                    <a:gd name="T15" fmla="*/ 84 h 383"/>
                    <a:gd name="T16" fmla="*/ 218 w 219"/>
                    <a:gd name="T17" fmla="*/ 200 h 383"/>
                    <a:gd name="T18" fmla="*/ 140 w 219"/>
                    <a:gd name="T19" fmla="*/ 275 h 383"/>
                    <a:gd name="T20" fmla="*/ 65 w 219"/>
                    <a:gd name="T21" fmla="*/ 271 h 383"/>
                    <a:gd name="T22" fmla="*/ 66 w 219"/>
                    <a:gd name="T23" fmla="*/ 147 h 383"/>
                    <a:gd name="T24" fmla="*/ 66 w 219"/>
                    <a:gd name="T25" fmla="*/ 167 h 383"/>
                    <a:gd name="T26" fmla="*/ 118 w 219"/>
                    <a:gd name="T27" fmla="*/ 219 h 383"/>
                    <a:gd name="T28" fmla="*/ 153 w 219"/>
                    <a:gd name="T29" fmla="*/ 185 h 383"/>
                    <a:gd name="T30" fmla="*/ 153 w 219"/>
                    <a:gd name="T31" fmla="*/ 96 h 383"/>
                    <a:gd name="T32" fmla="*/ 141 w 219"/>
                    <a:gd name="T33" fmla="*/ 68 h 383"/>
                    <a:gd name="T34" fmla="*/ 82 w 219"/>
                    <a:gd name="T35" fmla="*/ 73 h 383"/>
                    <a:gd name="T36" fmla="*/ 65 w 219"/>
                    <a:gd name="T37" fmla="*/ 107 h 383"/>
                    <a:gd name="T38" fmla="*/ 66 w 219"/>
                    <a:gd name="T39" fmla="*/ 147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9" h="383">
                      <a:moveTo>
                        <a:pt x="65" y="271"/>
                      </a:moveTo>
                      <a:cubicBezTo>
                        <a:pt x="65" y="305"/>
                        <a:pt x="65" y="339"/>
                        <a:pt x="65" y="374"/>
                      </a:cubicBezTo>
                      <a:cubicBezTo>
                        <a:pt x="43" y="377"/>
                        <a:pt x="23" y="380"/>
                        <a:pt x="0" y="383"/>
                      </a:cubicBezTo>
                      <a:cubicBezTo>
                        <a:pt x="0" y="260"/>
                        <a:pt x="0" y="137"/>
                        <a:pt x="0" y="13"/>
                      </a:cubicBezTo>
                      <a:cubicBezTo>
                        <a:pt x="17" y="13"/>
                        <a:pt x="34" y="13"/>
                        <a:pt x="51" y="13"/>
                      </a:cubicBezTo>
                      <a:cubicBezTo>
                        <a:pt x="53" y="18"/>
                        <a:pt x="55" y="23"/>
                        <a:pt x="56" y="26"/>
                      </a:cubicBezTo>
                      <a:cubicBezTo>
                        <a:pt x="81" y="20"/>
                        <a:pt x="105" y="11"/>
                        <a:pt x="129" y="8"/>
                      </a:cubicBezTo>
                      <a:cubicBezTo>
                        <a:pt x="182" y="0"/>
                        <a:pt x="216" y="30"/>
                        <a:pt x="218" y="84"/>
                      </a:cubicBezTo>
                      <a:cubicBezTo>
                        <a:pt x="219" y="122"/>
                        <a:pt x="219" y="161"/>
                        <a:pt x="218" y="200"/>
                      </a:cubicBezTo>
                      <a:cubicBezTo>
                        <a:pt x="216" y="246"/>
                        <a:pt x="186" y="275"/>
                        <a:pt x="140" y="275"/>
                      </a:cubicBezTo>
                      <a:cubicBezTo>
                        <a:pt x="116" y="275"/>
                        <a:pt x="92" y="272"/>
                        <a:pt x="65" y="271"/>
                      </a:cubicBezTo>
                      <a:close/>
                      <a:moveTo>
                        <a:pt x="66" y="147"/>
                      </a:moveTo>
                      <a:cubicBezTo>
                        <a:pt x="66" y="154"/>
                        <a:pt x="66" y="161"/>
                        <a:pt x="66" y="167"/>
                      </a:cubicBezTo>
                      <a:cubicBezTo>
                        <a:pt x="66" y="219"/>
                        <a:pt x="67" y="220"/>
                        <a:pt x="118" y="219"/>
                      </a:cubicBezTo>
                      <a:cubicBezTo>
                        <a:pt x="143" y="219"/>
                        <a:pt x="152" y="210"/>
                        <a:pt x="153" y="185"/>
                      </a:cubicBezTo>
                      <a:cubicBezTo>
                        <a:pt x="154" y="156"/>
                        <a:pt x="154" y="125"/>
                        <a:pt x="153" y="96"/>
                      </a:cubicBezTo>
                      <a:cubicBezTo>
                        <a:pt x="152" y="86"/>
                        <a:pt x="148" y="72"/>
                        <a:pt x="141" y="68"/>
                      </a:cubicBezTo>
                      <a:cubicBezTo>
                        <a:pt x="121" y="56"/>
                        <a:pt x="101" y="65"/>
                        <a:pt x="82" y="73"/>
                      </a:cubicBezTo>
                      <a:cubicBezTo>
                        <a:pt x="66" y="80"/>
                        <a:pt x="65" y="93"/>
                        <a:pt x="65" y="107"/>
                      </a:cubicBezTo>
                      <a:cubicBezTo>
                        <a:pt x="66" y="121"/>
                        <a:pt x="66" y="134"/>
                        <a:pt x="66" y="147"/>
                      </a:cubicBezTo>
                      <a:close/>
                    </a:path>
                  </a:pathLst>
                </a:custGeom>
                <a:solidFill>
                  <a:srgbClr val="2F296F"/>
                </a:solidFill>
                <a:ln>
                  <a:noFill/>
                </a:ln>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23" name="Freeform 11"/>
                <p:cNvSpPr>
                  <a:spLocks noEditPoints="1"/>
                </p:cNvSpPr>
                <p:nvPr/>
              </p:nvSpPr>
              <p:spPr bwMode="auto">
                <a:xfrm>
                  <a:off x="6421438" y="4868863"/>
                  <a:ext cx="822325" cy="1427163"/>
                </a:xfrm>
                <a:custGeom>
                  <a:avLst/>
                  <a:gdLst>
                    <a:gd name="T0" fmla="*/ 65 w 219"/>
                    <a:gd name="T1" fmla="*/ 371 h 380"/>
                    <a:gd name="T2" fmla="*/ 0 w 219"/>
                    <a:gd name="T3" fmla="*/ 380 h 380"/>
                    <a:gd name="T4" fmla="*/ 0 w 219"/>
                    <a:gd name="T5" fmla="*/ 9 h 380"/>
                    <a:gd name="T6" fmla="*/ 51 w 219"/>
                    <a:gd name="T7" fmla="*/ 9 h 380"/>
                    <a:gd name="T8" fmla="*/ 58 w 219"/>
                    <a:gd name="T9" fmla="*/ 28 h 380"/>
                    <a:gd name="T10" fmla="*/ 153 w 219"/>
                    <a:gd name="T11" fmla="*/ 4 h 380"/>
                    <a:gd name="T12" fmla="*/ 215 w 219"/>
                    <a:gd name="T13" fmla="*/ 62 h 380"/>
                    <a:gd name="T14" fmla="*/ 216 w 219"/>
                    <a:gd name="T15" fmla="*/ 207 h 380"/>
                    <a:gd name="T16" fmla="*/ 141 w 219"/>
                    <a:gd name="T17" fmla="*/ 272 h 380"/>
                    <a:gd name="T18" fmla="*/ 65 w 219"/>
                    <a:gd name="T19" fmla="*/ 268 h 380"/>
                    <a:gd name="T20" fmla="*/ 65 w 219"/>
                    <a:gd name="T21" fmla="*/ 371 h 380"/>
                    <a:gd name="T22" fmla="*/ 65 w 219"/>
                    <a:gd name="T23" fmla="*/ 210 h 380"/>
                    <a:gd name="T24" fmla="*/ 118 w 219"/>
                    <a:gd name="T25" fmla="*/ 216 h 380"/>
                    <a:gd name="T26" fmla="*/ 152 w 219"/>
                    <a:gd name="T27" fmla="*/ 182 h 380"/>
                    <a:gd name="T28" fmla="*/ 152 w 219"/>
                    <a:gd name="T29" fmla="*/ 99 h 380"/>
                    <a:gd name="T30" fmla="*/ 107 w 219"/>
                    <a:gd name="T31" fmla="*/ 61 h 380"/>
                    <a:gd name="T32" fmla="*/ 74 w 219"/>
                    <a:gd name="T33" fmla="*/ 76 h 380"/>
                    <a:gd name="T34" fmla="*/ 65 w 219"/>
                    <a:gd name="T35" fmla="*/ 92 h 380"/>
                    <a:gd name="T36" fmla="*/ 65 w 219"/>
                    <a:gd name="T37" fmla="*/ 21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19" h="380">
                      <a:moveTo>
                        <a:pt x="65" y="371"/>
                      </a:moveTo>
                      <a:cubicBezTo>
                        <a:pt x="42" y="374"/>
                        <a:pt x="22" y="377"/>
                        <a:pt x="0" y="380"/>
                      </a:cubicBezTo>
                      <a:cubicBezTo>
                        <a:pt x="0" y="256"/>
                        <a:pt x="0" y="133"/>
                        <a:pt x="0" y="9"/>
                      </a:cubicBezTo>
                      <a:cubicBezTo>
                        <a:pt x="18" y="9"/>
                        <a:pt x="34" y="9"/>
                        <a:pt x="51" y="9"/>
                      </a:cubicBezTo>
                      <a:cubicBezTo>
                        <a:pt x="53" y="15"/>
                        <a:pt x="56" y="21"/>
                        <a:pt x="58" y="28"/>
                      </a:cubicBezTo>
                      <a:cubicBezTo>
                        <a:pt x="88" y="9"/>
                        <a:pt x="119" y="0"/>
                        <a:pt x="153" y="4"/>
                      </a:cubicBezTo>
                      <a:cubicBezTo>
                        <a:pt x="187" y="8"/>
                        <a:pt x="212" y="28"/>
                        <a:pt x="215" y="62"/>
                      </a:cubicBezTo>
                      <a:cubicBezTo>
                        <a:pt x="218" y="110"/>
                        <a:pt x="219" y="159"/>
                        <a:pt x="216" y="207"/>
                      </a:cubicBezTo>
                      <a:cubicBezTo>
                        <a:pt x="212" y="249"/>
                        <a:pt x="183" y="272"/>
                        <a:pt x="141" y="272"/>
                      </a:cubicBezTo>
                      <a:cubicBezTo>
                        <a:pt x="117" y="272"/>
                        <a:pt x="92" y="269"/>
                        <a:pt x="65" y="268"/>
                      </a:cubicBezTo>
                      <a:cubicBezTo>
                        <a:pt x="65" y="301"/>
                        <a:pt x="65" y="335"/>
                        <a:pt x="65" y="371"/>
                      </a:cubicBezTo>
                      <a:close/>
                      <a:moveTo>
                        <a:pt x="65" y="210"/>
                      </a:moveTo>
                      <a:cubicBezTo>
                        <a:pt x="83" y="212"/>
                        <a:pt x="101" y="215"/>
                        <a:pt x="118" y="216"/>
                      </a:cubicBezTo>
                      <a:cubicBezTo>
                        <a:pt x="143" y="217"/>
                        <a:pt x="152" y="207"/>
                        <a:pt x="152" y="182"/>
                      </a:cubicBezTo>
                      <a:cubicBezTo>
                        <a:pt x="152" y="155"/>
                        <a:pt x="152" y="127"/>
                        <a:pt x="152" y="99"/>
                      </a:cubicBezTo>
                      <a:cubicBezTo>
                        <a:pt x="152" y="65"/>
                        <a:pt x="140" y="54"/>
                        <a:pt x="107" y="61"/>
                      </a:cubicBezTo>
                      <a:cubicBezTo>
                        <a:pt x="95" y="64"/>
                        <a:pt x="84" y="70"/>
                        <a:pt x="74" y="76"/>
                      </a:cubicBezTo>
                      <a:cubicBezTo>
                        <a:pt x="70" y="79"/>
                        <a:pt x="65" y="86"/>
                        <a:pt x="65" y="92"/>
                      </a:cubicBezTo>
                      <a:cubicBezTo>
                        <a:pt x="64" y="130"/>
                        <a:pt x="65" y="168"/>
                        <a:pt x="65" y="210"/>
                      </a:cubicBezTo>
                      <a:close/>
                    </a:path>
                  </a:pathLst>
                </a:custGeom>
                <a:solidFill>
                  <a:srgbClr val="2F296F"/>
                </a:solidFill>
                <a:ln>
                  <a:noFill/>
                </a:ln>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24" name="Freeform 12"/>
                <p:cNvSpPr>
                  <a:spLocks noEditPoints="1"/>
                </p:cNvSpPr>
                <p:nvPr/>
              </p:nvSpPr>
              <p:spPr bwMode="auto">
                <a:xfrm>
                  <a:off x="7348538" y="4879975"/>
                  <a:ext cx="790575" cy="1006475"/>
                </a:xfrm>
                <a:custGeom>
                  <a:avLst/>
                  <a:gdLst>
                    <a:gd name="T0" fmla="*/ 207 w 210"/>
                    <a:gd name="T1" fmla="*/ 161 h 268"/>
                    <a:gd name="T2" fmla="*/ 67 w 210"/>
                    <a:gd name="T3" fmla="*/ 161 h 268"/>
                    <a:gd name="T4" fmla="*/ 114 w 210"/>
                    <a:gd name="T5" fmla="*/ 214 h 268"/>
                    <a:gd name="T6" fmla="*/ 154 w 210"/>
                    <a:gd name="T7" fmla="*/ 212 h 268"/>
                    <a:gd name="T8" fmla="*/ 194 w 210"/>
                    <a:gd name="T9" fmla="*/ 204 h 268"/>
                    <a:gd name="T10" fmla="*/ 197 w 210"/>
                    <a:gd name="T11" fmla="*/ 213 h 268"/>
                    <a:gd name="T12" fmla="*/ 166 w 210"/>
                    <a:gd name="T13" fmla="*/ 264 h 268"/>
                    <a:gd name="T14" fmla="*/ 71 w 210"/>
                    <a:gd name="T15" fmla="*/ 265 h 268"/>
                    <a:gd name="T16" fmla="*/ 5 w 210"/>
                    <a:gd name="T17" fmla="*/ 201 h 268"/>
                    <a:gd name="T18" fmla="*/ 5 w 210"/>
                    <a:gd name="T19" fmla="*/ 70 h 268"/>
                    <a:gd name="T20" fmla="*/ 76 w 210"/>
                    <a:gd name="T21" fmla="*/ 3 h 268"/>
                    <a:gd name="T22" fmla="*/ 139 w 210"/>
                    <a:gd name="T23" fmla="*/ 3 h 268"/>
                    <a:gd name="T24" fmla="*/ 206 w 210"/>
                    <a:gd name="T25" fmla="*/ 71 h 268"/>
                    <a:gd name="T26" fmla="*/ 207 w 210"/>
                    <a:gd name="T27" fmla="*/ 161 h 268"/>
                    <a:gd name="T28" fmla="*/ 66 w 210"/>
                    <a:gd name="T29" fmla="*/ 105 h 268"/>
                    <a:gd name="T30" fmla="*/ 147 w 210"/>
                    <a:gd name="T31" fmla="*/ 105 h 268"/>
                    <a:gd name="T32" fmla="*/ 111 w 210"/>
                    <a:gd name="T33" fmla="*/ 54 h 268"/>
                    <a:gd name="T34" fmla="*/ 66 w 210"/>
                    <a:gd name="T35" fmla="*/ 105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0" h="268">
                      <a:moveTo>
                        <a:pt x="207" y="161"/>
                      </a:moveTo>
                      <a:cubicBezTo>
                        <a:pt x="161" y="161"/>
                        <a:pt x="114" y="161"/>
                        <a:pt x="67" y="161"/>
                      </a:cubicBezTo>
                      <a:cubicBezTo>
                        <a:pt x="66" y="203"/>
                        <a:pt x="76" y="214"/>
                        <a:pt x="114" y="214"/>
                      </a:cubicBezTo>
                      <a:cubicBezTo>
                        <a:pt x="128" y="214"/>
                        <a:pt x="141" y="214"/>
                        <a:pt x="154" y="212"/>
                      </a:cubicBezTo>
                      <a:cubicBezTo>
                        <a:pt x="167" y="210"/>
                        <a:pt x="180" y="207"/>
                        <a:pt x="194" y="204"/>
                      </a:cubicBezTo>
                      <a:cubicBezTo>
                        <a:pt x="195" y="207"/>
                        <a:pt x="196" y="210"/>
                        <a:pt x="197" y="213"/>
                      </a:cubicBezTo>
                      <a:cubicBezTo>
                        <a:pt x="208" y="255"/>
                        <a:pt x="208" y="258"/>
                        <a:pt x="166" y="264"/>
                      </a:cubicBezTo>
                      <a:cubicBezTo>
                        <a:pt x="135" y="268"/>
                        <a:pt x="102" y="268"/>
                        <a:pt x="71" y="265"/>
                      </a:cubicBezTo>
                      <a:cubicBezTo>
                        <a:pt x="35" y="261"/>
                        <a:pt x="8" y="239"/>
                        <a:pt x="5" y="201"/>
                      </a:cubicBezTo>
                      <a:cubicBezTo>
                        <a:pt x="1" y="158"/>
                        <a:pt x="0" y="114"/>
                        <a:pt x="5" y="70"/>
                      </a:cubicBezTo>
                      <a:cubicBezTo>
                        <a:pt x="9" y="31"/>
                        <a:pt x="37" y="8"/>
                        <a:pt x="76" y="3"/>
                      </a:cubicBezTo>
                      <a:cubicBezTo>
                        <a:pt x="96" y="0"/>
                        <a:pt x="118" y="0"/>
                        <a:pt x="139" y="3"/>
                      </a:cubicBezTo>
                      <a:cubicBezTo>
                        <a:pt x="176" y="7"/>
                        <a:pt x="201" y="31"/>
                        <a:pt x="206" y="71"/>
                      </a:cubicBezTo>
                      <a:cubicBezTo>
                        <a:pt x="210" y="100"/>
                        <a:pt x="207" y="129"/>
                        <a:pt x="207" y="161"/>
                      </a:cubicBezTo>
                      <a:close/>
                      <a:moveTo>
                        <a:pt x="66" y="105"/>
                      </a:moveTo>
                      <a:cubicBezTo>
                        <a:pt x="94" y="105"/>
                        <a:pt x="121" y="105"/>
                        <a:pt x="147" y="105"/>
                      </a:cubicBezTo>
                      <a:cubicBezTo>
                        <a:pt x="149" y="70"/>
                        <a:pt x="138" y="55"/>
                        <a:pt x="111" y="54"/>
                      </a:cubicBezTo>
                      <a:cubicBezTo>
                        <a:pt x="80" y="53"/>
                        <a:pt x="67" y="67"/>
                        <a:pt x="66" y="105"/>
                      </a:cubicBezTo>
                      <a:close/>
                    </a:path>
                  </a:pathLst>
                </a:custGeom>
                <a:solidFill>
                  <a:srgbClr val="2F296F"/>
                </a:solidFill>
                <a:ln>
                  <a:noFill/>
                </a:ln>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25" name="Freeform 13"/>
                <p:cNvSpPr>
                  <a:spLocks/>
                </p:cNvSpPr>
                <p:nvPr/>
              </p:nvSpPr>
              <p:spPr bwMode="auto">
                <a:xfrm>
                  <a:off x="4524376" y="4935538"/>
                  <a:ext cx="811213" cy="1028700"/>
                </a:xfrm>
                <a:custGeom>
                  <a:avLst/>
                  <a:gdLst>
                    <a:gd name="T0" fmla="*/ 216 w 216"/>
                    <a:gd name="T1" fmla="*/ 260 h 274"/>
                    <a:gd name="T2" fmla="*/ 161 w 216"/>
                    <a:gd name="T3" fmla="*/ 243 h 274"/>
                    <a:gd name="T4" fmla="*/ 62 w 216"/>
                    <a:gd name="T5" fmla="*/ 263 h 274"/>
                    <a:gd name="T6" fmla="*/ 2 w 216"/>
                    <a:gd name="T7" fmla="*/ 211 h 274"/>
                    <a:gd name="T8" fmla="*/ 1 w 216"/>
                    <a:gd name="T9" fmla="*/ 1 h 274"/>
                    <a:gd name="T10" fmla="*/ 65 w 216"/>
                    <a:gd name="T11" fmla="*/ 1 h 274"/>
                    <a:gd name="T12" fmla="*/ 66 w 216"/>
                    <a:gd name="T13" fmla="*/ 22 h 274"/>
                    <a:gd name="T14" fmla="*/ 66 w 216"/>
                    <a:gd name="T15" fmla="*/ 172 h 274"/>
                    <a:gd name="T16" fmla="*/ 97 w 216"/>
                    <a:gd name="T17" fmla="*/ 199 h 274"/>
                    <a:gd name="T18" fmla="*/ 103 w 216"/>
                    <a:gd name="T19" fmla="*/ 198 h 274"/>
                    <a:gd name="T20" fmla="*/ 152 w 216"/>
                    <a:gd name="T21" fmla="*/ 136 h 274"/>
                    <a:gd name="T22" fmla="*/ 152 w 216"/>
                    <a:gd name="T23" fmla="*/ 20 h 274"/>
                    <a:gd name="T24" fmla="*/ 153 w 216"/>
                    <a:gd name="T25" fmla="*/ 0 h 274"/>
                    <a:gd name="T26" fmla="*/ 216 w 216"/>
                    <a:gd name="T27" fmla="*/ 0 h 274"/>
                    <a:gd name="T28" fmla="*/ 216 w 216"/>
                    <a:gd name="T29" fmla="*/ 260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6" h="274">
                      <a:moveTo>
                        <a:pt x="216" y="260"/>
                      </a:moveTo>
                      <a:cubicBezTo>
                        <a:pt x="196" y="252"/>
                        <a:pt x="169" y="274"/>
                        <a:pt x="161" y="243"/>
                      </a:cubicBezTo>
                      <a:cubicBezTo>
                        <a:pt x="128" y="250"/>
                        <a:pt x="95" y="259"/>
                        <a:pt x="62" y="263"/>
                      </a:cubicBezTo>
                      <a:cubicBezTo>
                        <a:pt x="27" y="266"/>
                        <a:pt x="3" y="247"/>
                        <a:pt x="2" y="211"/>
                      </a:cubicBezTo>
                      <a:cubicBezTo>
                        <a:pt x="0" y="142"/>
                        <a:pt x="1" y="72"/>
                        <a:pt x="1" y="1"/>
                      </a:cubicBezTo>
                      <a:cubicBezTo>
                        <a:pt x="22" y="1"/>
                        <a:pt x="42" y="1"/>
                        <a:pt x="65" y="1"/>
                      </a:cubicBezTo>
                      <a:cubicBezTo>
                        <a:pt x="65" y="8"/>
                        <a:pt x="66" y="15"/>
                        <a:pt x="66" y="22"/>
                      </a:cubicBezTo>
                      <a:cubicBezTo>
                        <a:pt x="66" y="72"/>
                        <a:pt x="66" y="122"/>
                        <a:pt x="66" y="172"/>
                      </a:cubicBezTo>
                      <a:cubicBezTo>
                        <a:pt x="66" y="197"/>
                        <a:pt x="72" y="202"/>
                        <a:pt x="97" y="199"/>
                      </a:cubicBezTo>
                      <a:cubicBezTo>
                        <a:pt x="99" y="199"/>
                        <a:pt x="101" y="198"/>
                        <a:pt x="103" y="198"/>
                      </a:cubicBezTo>
                      <a:cubicBezTo>
                        <a:pt x="149" y="188"/>
                        <a:pt x="152" y="184"/>
                        <a:pt x="152" y="136"/>
                      </a:cubicBezTo>
                      <a:cubicBezTo>
                        <a:pt x="152" y="98"/>
                        <a:pt x="152" y="59"/>
                        <a:pt x="152" y="20"/>
                      </a:cubicBezTo>
                      <a:cubicBezTo>
                        <a:pt x="152" y="14"/>
                        <a:pt x="153" y="7"/>
                        <a:pt x="153" y="0"/>
                      </a:cubicBezTo>
                      <a:cubicBezTo>
                        <a:pt x="174" y="0"/>
                        <a:pt x="194" y="0"/>
                        <a:pt x="216" y="0"/>
                      </a:cubicBezTo>
                      <a:cubicBezTo>
                        <a:pt x="216" y="86"/>
                        <a:pt x="216" y="171"/>
                        <a:pt x="216" y="260"/>
                      </a:cubicBezTo>
                      <a:close/>
                    </a:path>
                  </a:pathLst>
                </a:custGeom>
                <a:solidFill>
                  <a:srgbClr val="2F296F"/>
                </a:solidFill>
                <a:ln>
                  <a:noFill/>
                </a:ln>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26" name="Freeform 14"/>
                <p:cNvSpPr>
                  <a:spLocks/>
                </p:cNvSpPr>
                <p:nvPr/>
              </p:nvSpPr>
              <p:spPr bwMode="auto">
                <a:xfrm>
                  <a:off x="8205788" y="4624388"/>
                  <a:ext cx="635000" cy="1268413"/>
                </a:xfrm>
                <a:custGeom>
                  <a:avLst/>
                  <a:gdLst>
                    <a:gd name="T0" fmla="*/ 37 w 169"/>
                    <a:gd name="T1" fmla="*/ 126 h 338"/>
                    <a:gd name="T2" fmla="*/ 0 w 169"/>
                    <a:gd name="T3" fmla="*/ 126 h 338"/>
                    <a:gd name="T4" fmla="*/ 0 w 169"/>
                    <a:gd name="T5" fmla="*/ 74 h 338"/>
                    <a:gd name="T6" fmla="*/ 36 w 169"/>
                    <a:gd name="T7" fmla="*/ 74 h 338"/>
                    <a:gd name="T8" fmla="*/ 36 w 169"/>
                    <a:gd name="T9" fmla="*/ 9 h 338"/>
                    <a:gd name="T10" fmla="*/ 103 w 169"/>
                    <a:gd name="T11" fmla="*/ 0 h 338"/>
                    <a:gd name="T12" fmla="*/ 103 w 169"/>
                    <a:gd name="T13" fmla="*/ 73 h 338"/>
                    <a:gd name="T14" fmla="*/ 169 w 169"/>
                    <a:gd name="T15" fmla="*/ 73 h 338"/>
                    <a:gd name="T16" fmla="*/ 165 w 169"/>
                    <a:gd name="T17" fmla="*/ 125 h 338"/>
                    <a:gd name="T18" fmla="*/ 104 w 169"/>
                    <a:gd name="T19" fmla="*/ 125 h 338"/>
                    <a:gd name="T20" fmla="*/ 104 w 169"/>
                    <a:gd name="T21" fmla="*/ 263 h 338"/>
                    <a:gd name="T22" fmla="*/ 125 w 169"/>
                    <a:gd name="T23" fmla="*/ 282 h 338"/>
                    <a:gd name="T24" fmla="*/ 159 w 169"/>
                    <a:gd name="T25" fmla="*/ 278 h 338"/>
                    <a:gd name="T26" fmla="*/ 166 w 169"/>
                    <a:gd name="T27" fmla="*/ 331 h 338"/>
                    <a:gd name="T28" fmla="*/ 94 w 169"/>
                    <a:gd name="T29" fmla="*/ 336 h 338"/>
                    <a:gd name="T30" fmla="*/ 37 w 169"/>
                    <a:gd name="T31" fmla="*/ 272 h 338"/>
                    <a:gd name="T32" fmla="*/ 37 w 169"/>
                    <a:gd name="T33" fmla="*/ 126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9" h="338">
                      <a:moveTo>
                        <a:pt x="37" y="126"/>
                      </a:moveTo>
                      <a:cubicBezTo>
                        <a:pt x="24" y="126"/>
                        <a:pt x="12" y="126"/>
                        <a:pt x="0" y="126"/>
                      </a:cubicBezTo>
                      <a:cubicBezTo>
                        <a:pt x="0" y="108"/>
                        <a:pt x="0" y="92"/>
                        <a:pt x="0" y="74"/>
                      </a:cubicBezTo>
                      <a:cubicBezTo>
                        <a:pt x="12" y="74"/>
                        <a:pt x="23" y="74"/>
                        <a:pt x="36" y="74"/>
                      </a:cubicBezTo>
                      <a:cubicBezTo>
                        <a:pt x="36" y="53"/>
                        <a:pt x="36" y="33"/>
                        <a:pt x="36" y="9"/>
                      </a:cubicBezTo>
                      <a:cubicBezTo>
                        <a:pt x="59" y="6"/>
                        <a:pt x="80" y="4"/>
                        <a:pt x="103" y="0"/>
                      </a:cubicBezTo>
                      <a:cubicBezTo>
                        <a:pt x="103" y="26"/>
                        <a:pt x="103" y="48"/>
                        <a:pt x="103" y="73"/>
                      </a:cubicBezTo>
                      <a:cubicBezTo>
                        <a:pt x="125" y="73"/>
                        <a:pt x="146" y="73"/>
                        <a:pt x="169" y="73"/>
                      </a:cubicBezTo>
                      <a:cubicBezTo>
                        <a:pt x="168" y="92"/>
                        <a:pt x="166" y="107"/>
                        <a:pt x="165" y="125"/>
                      </a:cubicBezTo>
                      <a:cubicBezTo>
                        <a:pt x="145" y="125"/>
                        <a:pt x="125" y="125"/>
                        <a:pt x="104" y="125"/>
                      </a:cubicBezTo>
                      <a:cubicBezTo>
                        <a:pt x="104" y="173"/>
                        <a:pt x="104" y="218"/>
                        <a:pt x="104" y="263"/>
                      </a:cubicBezTo>
                      <a:cubicBezTo>
                        <a:pt x="104" y="276"/>
                        <a:pt x="113" y="282"/>
                        <a:pt x="125" y="282"/>
                      </a:cubicBezTo>
                      <a:cubicBezTo>
                        <a:pt x="136" y="281"/>
                        <a:pt x="146" y="279"/>
                        <a:pt x="159" y="278"/>
                      </a:cubicBezTo>
                      <a:cubicBezTo>
                        <a:pt x="161" y="295"/>
                        <a:pt x="163" y="310"/>
                        <a:pt x="166" y="331"/>
                      </a:cubicBezTo>
                      <a:cubicBezTo>
                        <a:pt x="141" y="333"/>
                        <a:pt x="117" y="338"/>
                        <a:pt x="94" y="336"/>
                      </a:cubicBezTo>
                      <a:cubicBezTo>
                        <a:pt x="57" y="333"/>
                        <a:pt x="38" y="310"/>
                        <a:pt x="37" y="272"/>
                      </a:cubicBezTo>
                      <a:cubicBezTo>
                        <a:pt x="37" y="224"/>
                        <a:pt x="37" y="176"/>
                        <a:pt x="37" y="126"/>
                      </a:cubicBezTo>
                      <a:close/>
                    </a:path>
                  </a:pathLst>
                </a:custGeom>
                <a:solidFill>
                  <a:srgbClr val="2F296F"/>
                </a:solidFill>
                <a:ln>
                  <a:noFill/>
                </a:ln>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grpSp>
          <p:grpSp>
            <p:nvGrpSpPr>
              <p:cNvPr id="464" name="Group 463"/>
              <p:cNvGrpSpPr/>
              <p:nvPr/>
            </p:nvGrpSpPr>
            <p:grpSpPr>
              <a:xfrm>
                <a:off x="6864351" y="6111875"/>
                <a:ext cx="1879600" cy="923926"/>
                <a:chOff x="6864351" y="6111875"/>
                <a:chExt cx="1879600" cy="923926"/>
              </a:xfrm>
            </p:grpSpPr>
            <p:sp>
              <p:nvSpPr>
                <p:cNvPr id="28" name="Freeform 16"/>
                <p:cNvSpPr>
                  <a:spLocks noEditPoints="1"/>
                </p:cNvSpPr>
                <p:nvPr/>
              </p:nvSpPr>
              <p:spPr bwMode="auto">
                <a:xfrm>
                  <a:off x="7675563" y="6111875"/>
                  <a:ext cx="533400" cy="915988"/>
                </a:xfrm>
                <a:custGeom>
                  <a:avLst/>
                  <a:gdLst>
                    <a:gd name="T0" fmla="*/ 41 w 142"/>
                    <a:gd name="T1" fmla="*/ 0 h 244"/>
                    <a:gd name="T2" fmla="*/ 41 w 142"/>
                    <a:gd name="T3" fmla="*/ 77 h 244"/>
                    <a:gd name="T4" fmla="*/ 87 w 142"/>
                    <a:gd name="T5" fmla="*/ 70 h 244"/>
                    <a:gd name="T6" fmla="*/ 141 w 142"/>
                    <a:gd name="T7" fmla="*/ 119 h 244"/>
                    <a:gd name="T8" fmla="*/ 141 w 142"/>
                    <a:gd name="T9" fmla="*/ 189 h 244"/>
                    <a:gd name="T10" fmla="*/ 92 w 142"/>
                    <a:gd name="T11" fmla="*/ 241 h 244"/>
                    <a:gd name="T12" fmla="*/ 14 w 142"/>
                    <a:gd name="T13" fmla="*/ 240 h 244"/>
                    <a:gd name="T14" fmla="*/ 1 w 142"/>
                    <a:gd name="T15" fmla="*/ 226 h 244"/>
                    <a:gd name="T16" fmla="*/ 1 w 142"/>
                    <a:gd name="T17" fmla="*/ 18 h 244"/>
                    <a:gd name="T18" fmla="*/ 15 w 142"/>
                    <a:gd name="T19" fmla="*/ 3 h 244"/>
                    <a:gd name="T20" fmla="*/ 41 w 142"/>
                    <a:gd name="T21" fmla="*/ 0 h 244"/>
                    <a:gd name="T22" fmla="*/ 42 w 142"/>
                    <a:gd name="T23" fmla="*/ 159 h 244"/>
                    <a:gd name="T24" fmla="*/ 42 w 142"/>
                    <a:gd name="T25" fmla="*/ 195 h 244"/>
                    <a:gd name="T26" fmla="*/ 45 w 142"/>
                    <a:gd name="T27" fmla="*/ 207 h 244"/>
                    <a:gd name="T28" fmla="*/ 99 w 142"/>
                    <a:gd name="T29" fmla="*/ 186 h 244"/>
                    <a:gd name="T30" fmla="*/ 99 w 142"/>
                    <a:gd name="T31" fmla="*/ 122 h 244"/>
                    <a:gd name="T32" fmla="*/ 91 w 142"/>
                    <a:gd name="T33" fmla="*/ 108 h 244"/>
                    <a:gd name="T34" fmla="*/ 42 w 142"/>
                    <a:gd name="T35" fmla="*/ 135 h 244"/>
                    <a:gd name="T36" fmla="*/ 42 w 142"/>
                    <a:gd name="T37" fmla="*/ 159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2" h="244">
                      <a:moveTo>
                        <a:pt x="41" y="0"/>
                      </a:moveTo>
                      <a:cubicBezTo>
                        <a:pt x="41" y="26"/>
                        <a:pt x="41" y="51"/>
                        <a:pt x="41" y="77"/>
                      </a:cubicBezTo>
                      <a:cubicBezTo>
                        <a:pt x="57" y="74"/>
                        <a:pt x="72" y="71"/>
                        <a:pt x="87" y="70"/>
                      </a:cubicBezTo>
                      <a:cubicBezTo>
                        <a:pt x="121" y="68"/>
                        <a:pt x="139" y="85"/>
                        <a:pt x="141" y="119"/>
                      </a:cubicBezTo>
                      <a:cubicBezTo>
                        <a:pt x="142" y="142"/>
                        <a:pt x="142" y="166"/>
                        <a:pt x="141" y="189"/>
                      </a:cubicBezTo>
                      <a:cubicBezTo>
                        <a:pt x="139" y="221"/>
                        <a:pt x="123" y="238"/>
                        <a:pt x="92" y="241"/>
                      </a:cubicBezTo>
                      <a:cubicBezTo>
                        <a:pt x="66" y="244"/>
                        <a:pt x="40" y="242"/>
                        <a:pt x="14" y="240"/>
                      </a:cubicBezTo>
                      <a:cubicBezTo>
                        <a:pt x="9" y="240"/>
                        <a:pt x="1" y="231"/>
                        <a:pt x="1" y="226"/>
                      </a:cubicBezTo>
                      <a:cubicBezTo>
                        <a:pt x="0" y="156"/>
                        <a:pt x="0" y="87"/>
                        <a:pt x="1" y="18"/>
                      </a:cubicBezTo>
                      <a:cubicBezTo>
                        <a:pt x="1" y="13"/>
                        <a:pt x="9" y="6"/>
                        <a:pt x="15" y="3"/>
                      </a:cubicBezTo>
                      <a:cubicBezTo>
                        <a:pt x="22" y="0"/>
                        <a:pt x="30" y="1"/>
                        <a:pt x="41" y="0"/>
                      </a:cubicBezTo>
                      <a:close/>
                      <a:moveTo>
                        <a:pt x="42" y="159"/>
                      </a:moveTo>
                      <a:cubicBezTo>
                        <a:pt x="42" y="171"/>
                        <a:pt x="41" y="183"/>
                        <a:pt x="42" y="195"/>
                      </a:cubicBezTo>
                      <a:cubicBezTo>
                        <a:pt x="42" y="199"/>
                        <a:pt x="43" y="205"/>
                        <a:pt x="45" y="207"/>
                      </a:cubicBezTo>
                      <a:cubicBezTo>
                        <a:pt x="61" y="220"/>
                        <a:pt x="98" y="205"/>
                        <a:pt x="99" y="186"/>
                      </a:cubicBezTo>
                      <a:cubicBezTo>
                        <a:pt x="101" y="165"/>
                        <a:pt x="100" y="143"/>
                        <a:pt x="99" y="122"/>
                      </a:cubicBezTo>
                      <a:cubicBezTo>
                        <a:pt x="99" y="117"/>
                        <a:pt x="95" y="110"/>
                        <a:pt x="91" y="108"/>
                      </a:cubicBezTo>
                      <a:cubicBezTo>
                        <a:pt x="71" y="95"/>
                        <a:pt x="42" y="112"/>
                        <a:pt x="42" y="135"/>
                      </a:cubicBezTo>
                      <a:cubicBezTo>
                        <a:pt x="42" y="143"/>
                        <a:pt x="42" y="151"/>
                        <a:pt x="42" y="159"/>
                      </a:cubicBezTo>
                      <a:close/>
                    </a:path>
                  </a:pathLst>
                </a:custGeom>
                <a:solidFill>
                  <a:srgbClr val="7E64AD"/>
                </a:solidFill>
                <a:ln>
                  <a:noFill/>
                </a:ln>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1" name="Freeform 19"/>
                <p:cNvSpPr>
                  <a:spLocks noEditPoints="1"/>
                </p:cNvSpPr>
                <p:nvPr/>
              </p:nvSpPr>
              <p:spPr bwMode="auto">
                <a:xfrm>
                  <a:off x="7081838" y="6354763"/>
                  <a:ext cx="496888" cy="681038"/>
                </a:xfrm>
                <a:custGeom>
                  <a:avLst/>
                  <a:gdLst>
                    <a:gd name="T0" fmla="*/ 91 w 132"/>
                    <a:gd name="T1" fmla="*/ 82 h 181"/>
                    <a:gd name="T2" fmla="*/ 52 w 132"/>
                    <a:gd name="T3" fmla="*/ 38 h 181"/>
                    <a:gd name="T4" fmla="*/ 14 w 132"/>
                    <a:gd name="T5" fmla="*/ 42 h 181"/>
                    <a:gd name="T6" fmla="*/ 9 w 132"/>
                    <a:gd name="T7" fmla="*/ 13 h 181"/>
                    <a:gd name="T8" fmla="*/ 107 w 132"/>
                    <a:gd name="T9" fmla="*/ 11 h 181"/>
                    <a:gd name="T10" fmla="*/ 131 w 132"/>
                    <a:gd name="T11" fmla="*/ 47 h 181"/>
                    <a:gd name="T12" fmla="*/ 132 w 132"/>
                    <a:gd name="T13" fmla="*/ 178 h 181"/>
                    <a:gd name="T14" fmla="*/ 98 w 132"/>
                    <a:gd name="T15" fmla="*/ 170 h 181"/>
                    <a:gd name="T16" fmla="*/ 85 w 132"/>
                    <a:gd name="T17" fmla="*/ 170 h 181"/>
                    <a:gd name="T18" fmla="*/ 64 w 132"/>
                    <a:gd name="T19" fmla="*/ 177 h 181"/>
                    <a:gd name="T20" fmla="*/ 15 w 132"/>
                    <a:gd name="T21" fmla="*/ 165 h 181"/>
                    <a:gd name="T22" fmla="*/ 8 w 132"/>
                    <a:gd name="T23" fmla="*/ 105 h 181"/>
                    <a:gd name="T24" fmla="*/ 48 w 132"/>
                    <a:gd name="T25" fmla="*/ 82 h 181"/>
                    <a:gd name="T26" fmla="*/ 91 w 132"/>
                    <a:gd name="T27" fmla="*/ 82 h 181"/>
                    <a:gd name="T28" fmla="*/ 91 w 132"/>
                    <a:gd name="T29" fmla="*/ 113 h 181"/>
                    <a:gd name="T30" fmla="*/ 43 w 132"/>
                    <a:gd name="T31" fmla="*/ 128 h 181"/>
                    <a:gd name="T32" fmla="*/ 63 w 132"/>
                    <a:gd name="T33" fmla="*/ 147 h 181"/>
                    <a:gd name="T34" fmla="*/ 91 w 132"/>
                    <a:gd name="T35" fmla="*/ 113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2" h="181">
                      <a:moveTo>
                        <a:pt x="91" y="82"/>
                      </a:moveTo>
                      <a:cubicBezTo>
                        <a:pt x="94" y="43"/>
                        <a:pt x="88" y="36"/>
                        <a:pt x="52" y="38"/>
                      </a:cubicBezTo>
                      <a:cubicBezTo>
                        <a:pt x="40" y="39"/>
                        <a:pt x="28" y="41"/>
                        <a:pt x="14" y="42"/>
                      </a:cubicBezTo>
                      <a:cubicBezTo>
                        <a:pt x="13" y="32"/>
                        <a:pt x="11" y="24"/>
                        <a:pt x="9" y="13"/>
                      </a:cubicBezTo>
                      <a:cubicBezTo>
                        <a:pt x="42" y="4"/>
                        <a:pt x="75" y="0"/>
                        <a:pt x="107" y="11"/>
                      </a:cubicBezTo>
                      <a:cubicBezTo>
                        <a:pt x="123" y="17"/>
                        <a:pt x="131" y="31"/>
                        <a:pt x="131" y="47"/>
                      </a:cubicBezTo>
                      <a:cubicBezTo>
                        <a:pt x="132" y="89"/>
                        <a:pt x="132" y="131"/>
                        <a:pt x="132" y="178"/>
                      </a:cubicBezTo>
                      <a:cubicBezTo>
                        <a:pt x="120" y="175"/>
                        <a:pt x="109" y="172"/>
                        <a:pt x="98" y="170"/>
                      </a:cubicBezTo>
                      <a:cubicBezTo>
                        <a:pt x="94" y="169"/>
                        <a:pt x="89" y="169"/>
                        <a:pt x="85" y="170"/>
                      </a:cubicBezTo>
                      <a:cubicBezTo>
                        <a:pt x="78" y="172"/>
                        <a:pt x="71" y="175"/>
                        <a:pt x="64" y="177"/>
                      </a:cubicBezTo>
                      <a:cubicBezTo>
                        <a:pt x="46" y="181"/>
                        <a:pt x="28" y="181"/>
                        <a:pt x="15" y="165"/>
                      </a:cubicBezTo>
                      <a:cubicBezTo>
                        <a:pt x="0" y="147"/>
                        <a:pt x="1" y="126"/>
                        <a:pt x="8" y="105"/>
                      </a:cubicBezTo>
                      <a:cubicBezTo>
                        <a:pt x="14" y="86"/>
                        <a:pt x="32" y="84"/>
                        <a:pt x="48" y="82"/>
                      </a:cubicBezTo>
                      <a:cubicBezTo>
                        <a:pt x="62" y="81"/>
                        <a:pt x="76" y="82"/>
                        <a:pt x="91" y="82"/>
                      </a:cubicBezTo>
                      <a:close/>
                      <a:moveTo>
                        <a:pt x="91" y="113"/>
                      </a:moveTo>
                      <a:cubicBezTo>
                        <a:pt x="51" y="109"/>
                        <a:pt x="44" y="111"/>
                        <a:pt x="43" y="128"/>
                      </a:cubicBezTo>
                      <a:cubicBezTo>
                        <a:pt x="43" y="143"/>
                        <a:pt x="50" y="147"/>
                        <a:pt x="63" y="147"/>
                      </a:cubicBezTo>
                      <a:cubicBezTo>
                        <a:pt x="87" y="147"/>
                        <a:pt x="93" y="139"/>
                        <a:pt x="91" y="113"/>
                      </a:cubicBezTo>
                      <a:close/>
                    </a:path>
                  </a:pathLst>
                </a:custGeom>
                <a:solidFill>
                  <a:srgbClr val="7E64AD"/>
                </a:solidFill>
                <a:ln>
                  <a:noFill/>
                </a:ln>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448" name="Freeform 20"/>
                <p:cNvSpPr>
                  <a:spLocks/>
                </p:cNvSpPr>
                <p:nvPr/>
              </p:nvSpPr>
              <p:spPr bwMode="auto">
                <a:xfrm>
                  <a:off x="8228013" y="6381750"/>
                  <a:ext cx="515938" cy="649288"/>
                </a:xfrm>
                <a:custGeom>
                  <a:avLst/>
                  <a:gdLst>
                    <a:gd name="T0" fmla="*/ 9 w 137"/>
                    <a:gd name="T1" fmla="*/ 163 h 173"/>
                    <a:gd name="T2" fmla="*/ 14 w 137"/>
                    <a:gd name="T3" fmla="*/ 135 h 173"/>
                    <a:gd name="T4" fmla="*/ 64 w 137"/>
                    <a:gd name="T5" fmla="*/ 138 h 173"/>
                    <a:gd name="T6" fmla="*/ 85 w 137"/>
                    <a:gd name="T7" fmla="*/ 126 h 173"/>
                    <a:gd name="T8" fmla="*/ 70 w 137"/>
                    <a:gd name="T9" fmla="*/ 103 h 173"/>
                    <a:gd name="T10" fmla="*/ 51 w 137"/>
                    <a:gd name="T11" fmla="*/ 97 h 173"/>
                    <a:gd name="T12" fmla="*/ 14 w 137"/>
                    <a:gd name="T13" fmla="*/ 27 h 173"/>
                    <a:gd name="T14" fmla="*/ 39 w 137"/>
                    <a:gd name="T15" fmla="*/ 3 h 173"/>
                    <a:gd name="T16" fmla="*/ 122 w 137"/>
                    <a:gd name="T17" fmla="*/ 2 h 173"/>
                    <a:gd name="T18" fmla="*/ 118 w 137"/>
                    <a:gd name="T19" fmla="*/ 34 h 173"/>
                    <a:gd name="T20" fmla="*/ 74 w 137"/>
                    <a:gd name="T21" fmla="*/ 30 h 173"/>
                    <a:gd name="T22" fmla="*/ 50 w 137"/>
                    <a:gd name="T23" fmla="*/ 45 h 173"/>
                    <a:gd name="T24" fmla="*/ 69 w 137"/>
                    <a:gd name="T25" fmla="*/ 66 h 173"/>
                    <a:gd name="T26" fmla="*/ 85 w 137"/>
                    <a:gd name="T27" fmla="*/ 70 h 173"/>
                    <a:gd name="T28" fmla="*/ 120 w 137"/>
                    <a:gd name="T29" fmla="*/ 148 h 173"/>
                    <a:gd name="T30" fmla="*/ 69 w 137"/>
                    <a:gd name="T31" fmla="*/ 172 h 173"/>
                    <a:gd name="T32" fmla="*/ 34 w 137"/>
                    <a:gd name="T33" fmla="*/ 169 h 173"/>
                    <a:gd name="T34" fmla="*/ 9 w 137"/>
                    <a:gd name="T35" fmla="*/ 163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7" h="173">
                      <a:moveTo>
                        <a:pt x="9" y="163"/>
                      </a:moveTo>
                      <a:cubicBezTo>
                        <a:pt x="11" y="152"/>
                        <a:pt x="12" y="144"/>
                        <a:pt x="14" y="135"/>
                      </a:cubicBezTo>
                      <a:cubicBezTo>
                        <a:pt x="32" y="136"/>
                        <a:pt x="48" y="139"/>
                        <a:pt x="64" y="138"/>
                      </a:cubicBezTo>
                      <a:cubicBezTo>
                        <a:pt x="71" y="138"/>
                        <a:pt x="78" y="130"/>
                        <a:pt x="85" y="126"/>
                      </a:cubicBezTo>
                      <a:cubicBezTo>
                        <a:pt x="80" y="118"/>
                        <a:pt x="76" y="109"/>
                        <a:pt x="70" y="103"/>
                      </a:cubicBezTo>
                      <a:cubicBezTo>
                        <a:pt x="66" y="99"/>
                        <a:pt x="58" y="99"/>
                        <a:pt x="51" y="97"/>
                      </a:cubicBezTo>
                      <a:cubicBezTo>
                        <a:pt x="14" y="87"/>
                        <a:pt x="0" y="63"/>
                        <a:pt x="14" y="27"/>
                      </a:cubicBezTo>
                      <a:cubicBezTo>
                        <a:pt x="17" y="16"/>
                        <a:pt x="30" y="4"/>
                        <a:pt x="39" y="3"/>
                      </a:cubicBezTo>
                      <a:cubicBezTo>
                        <a:pt x="66" y="0"/>
                        <a:pt x="93" y="2"/>
                        <a:pt x="122" y="2"/>
                      </a:cubicBezTo>
                      <a:cubicBezTo>
                        <a:pt x="120" y="13"/>
                        <a:pt x="119" y="22"/>
                        <a:pt x="118" y="34"/>
                      </a:cubicBezTo>
                      <a:cubicBezTo>
                        <a:pt x="103" y="32"/>
                        <a:pt x="89" y="31"/>
                        <a:pt x="74" y="30"/>
                      </a:cubicBezTo>
                      <a:cubicBezTo>
                        <a:pt x="64" y="30"/>
                        <a:pt x="52" y="29"/>
                        <a:pt x="50" y="45"/>
                      </a:cubicBezTo>
                      <a:cubicBezTo>
                        <a:pt x="49" y="59"/>
                        <a:pt x="59" y="63"/>
                        <a:pt x="69" y="66"/>
                      </a:cubicBezTo>
                      <a:cubicBezTo>
                        <a:pt x="74" y="67"/>
                        <a:pt x="79" y="68"/>
                        <a:pt x="85" y="70"/>
                      </a:cubicBezTo>
                      <a:cubicBezTo>
                        <a:pt x="123" y="81"/>
                        <a:pt x="137" y="112"/>
                        <a:pt x="120" y="148"/>
                      </a:cubicBezTo>
                      <a:cubicBezTo>
                        <a:pt x="110" y="170"/>
                        <a:pt x="89" y="171"/>
                        <a:pt x="69" y="172"/>
                      </a:cubicBezTo>
                      <a:cubicBezTo>
                        <a:pt x="58" y="173"/>
                        <a:pt x="45" y="171"/>
                        <a:pt x="34" y="169"/>
                      </a:cubicBezTo>
                      <a:cubicBezTo>
                        <a:pt x="26" y="168"/>
                        <a:pt x="18" y="165"/>
                        <a:pt x="9" y="163"/>
                      </a:cubicBezTo>
                      <a:close/>
                    </a:path>
                  </a:pathLst>
                </a:custGeom>
                <a:solidFill>
                  <a:srgbClr val="7E64AD"/>
                </a:solidFill>
                <a:ln>
                  <a:noFill/>
                </a:ln>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449" name="Freeform 21"/>
                <p:cNvSpPr>
                  <a:spLocks/>
                </p:cNvSpPr>
                <p:nvPr/>
              </p:nvSpPr>
              <p:spPr bwMode="auto">
                <a:xfrm>
                  <a:off x="6864351" y="6115050"/>
                  <a:ext cx="142875" cy="893763"/>
                </a:xfrm>
                <a:custGeom>
                  <a:avLst/>
                  <a:gdLst>
                    <a:gd name="T0" fmla="*/ 0 w 38"/>
                    <a:gd name="T1" fmla="*/ 5 h 238"/>
                    <a:gd name="T2" fmla="*/ 13 w 38"/>
                    <a:gd name="T3" fmla="*/ 2 h 238"/>
                    <a:gd name="T4" fmla="*/ 38 w 38"/>
                    <a:gd name="T5" fmla="*/ 0 h 238"/>
                    <a:gd name="T6" fmla="*/ 38 w 38"/>
                    <a:gd name="T7" fmla="*/ 238 h 238"/>
                    <a:gd name="T8" fmla="*/ 0 w 38"/>
                    <a:gd name="T9" fmla="*/ 238 h 238"/>
                    <a:gd name="T10" fmla="*/ 0 w 38"/>
                    <a:gd name="T11" fmla="*/ 5 h 238"/>
                  </a:gdLst>
                  <a:ahLst/>
                  <a:cxnLst>
                    <a:cxn ang="0">
                      <a:pos x="T0" y="T1"/>
                    </a:cxn>
                    <a:cxn ang="0">
                      <a:pos x="T2" y="T3"/>
                    </a:cxn>
                    <a:cxn ang="0">
                      <a:pos x="T4" y="T5"/>
                    </a:cxn>
                    <a:cxn ang="0">
                      <a:pos x="T6" y="T7"/>
                    </a:cxn>
                    <a:cxn ang="0">
                      <a:pos x="T8" y="T9"/>
                    </a:cxn>
                    <a:cxn ang="0">
                      <a:pos x="T10" y="T11"/>
                    </a:cxn>
                  </a:cxnLst>
                  <a:rect l="0" t="0" r="r" b="b"/>
                  <a:pathLst>
                    <a:path w="38" h="238">
                      <a:moveTo>
                        <a:pt x="0" y="5"/>
                      </a:moveTo>
                      <a:cubicBezTo>
                        <a:pt x="4" y="4"/>
                        <a:pt x="9" y="2"/>
                        <a:pt x="13" y="2"/>
                      </a:cubicBezTo>
                      <a:cubicBezTo>
                        <a:pt x="21" y="1"/>
                        <a:pt x="29" y="1"/>
                        <a:pt x="38" y="0"/>
                      </a:cubicBezTo>
                      <a:cubicBezTo>
                        <a:pt x="38" y="80"/>
                        <a:pt x="38" y="158"/>
                        <a:pt x="38" y="238"/>
                      </a:cubicBezTo>
                      <a:cubicBezTo>
                        <a:pt x="26" y="238"/>
                        <a:pt x="13" y="238"/>
                        <a:pt x="0" y="238"/>
                      </a:cubicBezTo>
                      <a:cubicBezTo>
                        <a:pt x="0" y="161"/>
                        <a:pt x="0" y="83"/>
                        <a:pt x="0" y="5"/>
                      </a:cubicBezTo>
                      <a:close/>
                    </a:path>
                  </a:pathLst>
                </a:custGeom>
                <a:solidFill>
                  <a:srgbClr val="7E64AD"/>
                </a:solidFill>
                <a:ln>
                  <a:noFill/>
                </a:ln>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grpSp>
          <p:grpSp>
            <p:nvGrpSpPr>
              <p:cNvPr id="462" name="Group 461"/>
              <p:cNvGrpSpPr/>
              <p:nvPr/>
            </p:nvGrpSpPr>
            <p:grpSpPr>
              <a:xfrm>
                <a:off x="3805238" y="-100013"/>
                <a:ext cx="4529138" cy="4625976"/>
                <a:chOff x="3805238" y="-100013"/>
                <a:chExt cx="4529138" cy="4625976"/>
              </a:xfrm>
            </p:grpSpPr>
            <p:sp>
              <p:nvSpPr>
                <p:cNvPr id="17" name="Freeform 6"/>
                <p:cNvSpPr>
                  <a:spLocks/>
                </p:cNvSpPr>
                <p:nvPr/>
              </p:nvSpPr>
              <p:spPr bwMode="auto">
                <a:xfrm>
                  <a:off x="5294313" y="-100013"/>
                  <a:ext cx="2919413" cy="4108451"/>
                </a:xfrm>
                <a:custGeom>
                  <a:avLst/>
                  <a:gdLst>
                    <a:gd name="T0" fmla="*/ 440 w 777"/>
                    <a:gd name="T1" fmla="*/ 0 h 1094"/>
                    <a:gd name="T2" fmla="*/ 387 w 777"/>
                    <a:gd name="T3" fmla="*/ 198 h 1094"/>
                    <a:gd name="T4" fmla="*/ 389 w 777"/>
                    <a:gd name="T5" fmla="*/ 392 h 1094"/>
                    <a:gd name="T6" fmla="*/ 399 w 777"/>
                    <a:gd name="T7" fmla="*/ 433 h 1094"/>
                    <a:gd name="T8" fmla="*/ 766 w 777"/>
                    <a:gd name="T9" fmla="*/ 1069 h 1094"/>
                    <a:gd name="T10" fmla="*/ 777 w 777"/>
                    <a:gd name="T11" fmla="*/ 1091 h 1094"/>
                    <a:gd name="T12" fmla="*/ 694 w 777"/>
                    <a:gd name="T13" fmla="*/ 1091 h 1094"/>
                    <a:gd name="T14" fmla="*/ 640 w 777"/>
                    <a:gd name="T15" fmla="*/ 1061 h 1094"/>
                    <a:gd name="T16" fmla="*/ 285 w 777"/>
                    <a:gd name="T17" fmla="*/ 443 h 1094"/>
                    <a:gd name="T18" fmla="*/ 277 w 777"/>
                    <a:gd name="T19" fmla="*/ 413 h 1094"/>
                    <a:gd name="T20" fmla="*/ 277 w 777"/>
                    <a:gd name="T21" fmla="*/ 127 h 1094"/>
                    <a:gd name="T22" fmla="*/ 277 w 777"/>
                    <a:gd name="T23" fmla="*/ 104 h 1094"/>
                    <a:gd name="T24" fmla="*/ 153 w 777"/>
                    <a:gd name="T25" fmla="*/ 104 h 1094"/>
                    <a:gd name="T26" fmla="*/ 153 w 777"/>
                    <a:gd name="T27" fmla="*/ 173 h 1094"/>
                    <a:gd name="T28" fmla="*/ 143 w 777"/>
                    <a:gd name="T29" fmla="*/ 166 h 1094"/>
                    <a:gd name="T30" fmla="*/ 4 w 777"/>
                    <a:gd name="T31" fmla="*/ 9 h 1094"/>
                    <a:gd name="T32" fmla="*/ 0 w 777"/>
                    <a:gd name="T33" fmla="*/ 0 h 1094"/>
                    <a:gd name="T34" fmla="*/ 440 w 777"/>
                    <a:gd name="T35" fmla="*/ 0 h 10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77" h="1094">
                      <a:moveTo>
                        <a:pt x="440" y="0"/>
                      </a:moveTo>
                      <a:cubicBezTo>
                        <a:pt x="394" y="59"/>
                        <a:pt x="382" y="125"/>
                        <a:pt x="387" y="198"/>
                      </a:cubicBezTo>
                      <a:cubicBezTo>
                        <a:pt x="392" y="263"/>
                        <a:pt x="388" y="327"/>
                        <a:pt x="389" y="392"/>
                      </a:cubicBezTo>
                      <a:cubicBezTo>
                        <a:pt x="389" y="406"/>
                        <a:pt x="393" y="421"/>
                        <a:pt x="399" y="433"/>
                      </a:cubicBezTo>
                      <a:cubicBezTo>
                        <a:pt x="521" y="645"/>
                        <a:pt x="644" y="857"/>
                        <a:pt x="766" y="1069"/>
                      </a:cubicBezTo>
                      <a:cubicBezTo>
                        <a:pt x="769" y="1075"/>
                        <a:pt x="772" y="1081"/>
                        <a:pt x="777" y="1091"/>
                      </a:cubicBezTo>
                      <a:cubicBezTo>
                        <a:pt x="748" y="1091"/>
                        <a:pt x="721" y="1089"/>
                        <a:pt x="694" y="1091"/>
                      </a:cubicBezTo>
                      <a:cubicBezTo>
                        <a:pt x="668" y="1094"/>
                        <a:pt x="653" y="1085"/>
                        <a:pt x="640" y="1061"/>
                      </a:cubicBezTo>
                      <a:cubicBezTo>
                        <a:pt x="522" y="855"/>
                        <a:pt x="403" y="649"/>
                        <a:pt x="285" y="443"/>
                      </a:cubicBezTo>
                      <a:cubicBezTo>
                        <a:pt x="280" y="435"/>
                        <a:pt x="277" y="423"/>
                        <a:pt x="277" y="413"/>
                      </a:cubicBezTo>
                      <a:cubicBezTo>
                        <a:pt x="277" y="318"/>
                        <a:pt x="277" y="223"/>
                        <a:pt x="277" y="127"/>
                      </a:cubicBezTo>
                      <a:cubicBezTo>
                        <a:pt x="277" y="120"/>
                        <a:pt x="277" y="113"/>
                        <a:pt x="277" y="104"/>
                      </a:cubicBezTo>
                      <a:cubicBezTo>
                        <a:pt x="235" y="104"/>
                        <a:pt x="195" y="104"/>
                        <a:pt x="153" y="104"/>
                      </a:cubicBezTo>
                      <a:cubicBezTo>
                        <a:pt x="153" y="126"/>
                        <a:pt x="153" y="147"/>
                        <a:pt x="153" y="173"/>
                      </a:cubicBezTo>
                      <a:cubicBezTo>
                        <a:pt x="148" y="169"/>
                        <a:pt x="145" y="168"/>
                        <a:pt x="143" y="166"/>
                      </a:cubicBezTo>
                      <a:cubicBezTo>
                        <a:pt x="97" y="113"/>
                        <a:pt x="50" y="61"/>
                        <a:pt x="4" y="9"/>
                      </a:cubicBezTo>
                      <a:cubicBezTo>
                        <a:pt x="2" y="6"/>
                        <a:pt x="1" y="3"/>
                        <a:pt x="0" y="0"/>
                      </a:cubicBezTo>
                      <a:cubicBezTo>
                        <a:pt x="147" y="0"/>
                        <a:pt x="293" y="0"/>
                        <a:pt x="440" y="0"/>
                      </a:cubicBezTo>
                      <a:close/>
                    </a:path>
                  </a:pathLst>
                </a:custGeom>
                <a:solidFill>
                  <a:srgbClr val="7E64AD"/>
                </a:solidFill>
                <a:ln>
                  <a:noFill/>
                </a:ln>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18" name="Freeform 7"/>
                <p:cNvSpPr>
                  <a:spLocks/>
                </p:cNvSpPr>
                <p:nvPr/>
              </p:nvSpPr>
              <p:spPr bwMode="auto">
                <a:xfrm>
                  <a:off x="4203701" y="4116388"/>
                  <a:ext cx="4130675" cy="409575"/>
                </a:xfrm>
                <a:custGeom>
                  <a:avLst/>
                  <a:gdLst>
                    <a:gd name="T0" fmla="*/ 0 w 1099"/>
                    <a:gd name="T1" fmla="*/ 108 h 109"/>
                    <a:gd name="T2" fmla="*/ 59 w 1099"/>
                    <a:gd name="T3" fmla="*/ 9 h 109"/>
                    <a:gd name="T4" fmla="*/ 82 w 1099"/>
                    <a:gd name="T5" fmla="*/ 4 h 109"/>
                    <a:gd name="T6" fmla="*/ 712 w 1099"/>
                    <a:gd name="T7" fmla="*/ 4 h 109"/>
                    <a:gd name="T8" fmla="*/ 1051 w 1099"/>
                    <a:gd name="T9" fmla="*/ 4 h 109"/>
                    <a:gd name="T10" fmla="*/ 1071 w 1099"/>
                    <a:gd name="T11" fmla="*/ 3 h 109"/>
                    <a:gd name="T12" fmla="*/ 1092 w 1099"/>
                    <a:gd name="T13" fmla="*/ 29 h 109"/>
                    <a:gd name="T14" fmla="*/ 1060 w 1099"/>
                    <a:gd name="T15" fmla="*/ 93 h 109"/>
                    <a:gd name="T16" fmla="*/ 1036 w 1099"/>
                    <a:gd name="T17" fmla="*/ 107 h 109"/>
                    <a:gd name="T18" fmla="*/ 1014 w 1099"/>
                    <a:gd name="T19" fmla="*/ 108 h 109"/>
                    <a:gd name="T20" fmla="*/ 23 w 1099"/>
                    <a:gd name="T21" fmla="*/ 108 h 109"/>
                    <a:gd name="T22" fmla="*/ 0 w 1099"/>
                    <a:gd name="T23" fmla="*/ 10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99" h="109">
                      <a:moveTo>
                        <a:pt x="0" y="108"/>
                      </a:moveTo>
                      <a:cubicBezTo>
                        <a:pt x="21" y="73"/>
                        <a:pt x="39" y="40"/>
                        <a:pt x="59" y="9"/>
                      </a:cubicBezTo>
                      <a:cubicBezTo>
                        <a:pt x="62" y="5"/>
                        <a:pt x="74" y="4"/>
                        <a:pt x="82" y="4"/>
                      </a:cubicBezTo>
                      <a:cubicBezTo>
                        <a:pt x="292" y="4"/>
                        <a:pt x="502" y="4"/>
                        <a:pt x="712" y="4"/>
                      </a:cubicBezTo>
                      <a:cubicBezTo>
                        <a:pt x="825" y="4"/>
                        <a:pt x="938" y="4"/>
                        <a:pt x="1051" y="4"/>
                      </a:cubicBezTo>
                      <a:cubicBezTo>
                        <a:pt x="1058" y="4"/>
                        <a:pt x="1065" y="4"/>
                        <a:pt x="1071" y="3"/>
                      </a:cubicBezTo>
                      <a:cubicBezTo>
                        <a:pt x="1088" y="0"/>
                        <a:pt x="1099" y="13"/>
                        <a:pt x="1092" y="29"/>
                      </a:cubicBezTo>
                      <a:cubicBezTo>
                        <a:pt x="1083" y="51"/>
                        <a:pt x="1073" y="73"/>
                        <a:pt x="1060" y="93"/>
                      </a:cubicBezTo>
                      <a:cubicBezTo>
                        <a:pt x="1056" y="100"/>
                        <a:pt x="1044" y="104"/>
                        <a:pt x="1036" y="107"/>
                      </a:cubicBezTo>
                      <a:cubicBezTo>
                        <a:pt x="1029" y="109"/>
                        <a:pt x="1021" y="108"/>
                        <a:pt x="1014" y="108"/>
                      </a:cubicBezTo>
                      <a:cubicBezTo>
                        <a:pt x="683" y="108"/>
                        <a:pt x="353" y="108"/>
                        <a:pt x="23" y="108"/>
                      </a:cubicBezTo>
                      <a:cubicBezTo>
                        <a:pt x="17" y="108"/>
                        <a:pt x="11" y="108"/>
                        <a:pt x="0" y="108"/>
                      </a:cubicBezTo>
                      <a:close/>
                    </a:path>
                  </a:pathLst>
                </a:custGeom>
                <a:solidFill>
                  <a:srgbClr val="F0A82F"/>
                </a:solidFill>
                <a:ln>
                  <a:noFill/>
                </a:ln>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19" name="Freeform 8"/>
                <p:cNvSpPr>
                  <a:spLocks/>
                </p:cNvSpPr>
                <p:nvPr/>
              </p:nvSpPr>
              <p:spPr bwMode="auto">
                <a:xfrm>
                  <a:off x="3805238" y="1363662"/>
                  <a:ext cx="2074863" cy="3155950"/>
                </a:xfrm>
                <a:custGeom>
                  <a:avLst/>
                  <a:gdLst>
                    <a:gd name="T0" fmla="*/ 552 w 552"/>
                    <a:gd name="T1" fmla="*/ 1 h 840"/>
                    <a:gd name="T2" fmla="*/ 496 w 552"/>
                    <a:gd name="T3" fmla="*/ 99 h 840"/>
                    <a:gd name="T4" fmla="*/ 79 w 552"/>
                    <a:gd name="T5" fmla="*/ 822 h 840"/>
                    <a:gd name="T6" fmla="*/ 61 w 552"/>
                    <a:gd name="T7" fmla="*/ 838 h 840"/>
                    <a:gd name="T8" fmla="*/ 34 w 552"/>
                    <a:gd name="T9" fmla="*/ 820 h 840"/>
                    <a:gd name="T10" fmla="*/ 15 w 552"/>
                    <a:gd name="T11" fmla="*/ 780 h 840"/>
                    <a:gd name="T12" fmla="*/ 18 w 552"/>
                    <a:gd name="T13" fmla="*/ 716 h 840"/>
                    <a:gd name="T14" fmla="*/ 422 w 552"/>
                    <a:gd name="T15" fmla="*/ 17 h 840"/>
                    <a:gd name="T16" fmla="*/ 449 w 552"/>
                    <a:gd name="T17" fmla="*/ 1 h 840"/>
                    <a:gd name="T18" fmla="*/ 552 w 552"/>
                    <a:gd name="T19" fmla="*/ 1 h 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2" h="840">
                      <a:moveTo>
                        <a:pt x="552" y="1"/>
                      </a:moveTo>
                      <a:cubicBezTo>
                        <a:pt x="533" y="36"/>
                        <a:pt x="515" y="68"/>
                        <a:pt x="496" y="99"/>
                      </a:cubicBezTo>
                      <a:cubicBezTo>
                        <a:pt x="357" y="340"/>
                        <a:pt x="218" y="581"/>
                        <a:pt x="79" y="822"/>
                      </a:cubicBezTo>
                      <a:cubicBezTo>
                        <a:pt x="75" y="829"/>
                        <a:pt x="65" y="840"/>
                        <a:pt x="61" y="838"/>
                      </a:cubicBezTo>
                      <a:cubicBezTo>
                        <a:pt x="51" y="835"/>
                        <a:pt x="40" y="828"/>
                        <a:pt x="34" y="820"/>
                      </a:cubicBezTo>
                      <a:cubicBezTo>
                        <a:pt x="26" y="808"/>
                        <a:pt x="23" y="792"/>
                        <a:pt x="15" y="780"/>
                      </a:cubicBezTo>
                      <a:cubicBezTo>
                        <a:pt x="0" y="758"/>
                        <a:pt x="5" y="738"/>
                        <a:pt x="18" y="716"/>
                      </a:cubicBezTo>
                      <a:cubicBezTo>
                        <a:pt x="153" y="484"/>
                        <a:pt x="287" y="251"/>
                        <a:pt x="422" y="17"/>
                      </a:cubicBezTo>
                      <a:cubicBezTo>
                        <a:pt x="428" y="6"/>
                        <a:pt x="435" y="0"/>
                        <a:pt x="449" y="1"/>
                      </a:cubicBezTo>
                      <a:cubicBezTo>
                        <a:pt x="482" y="2"/>
                        <a:pt x="515" y="1"/>
                        <a:pt x="552" y="1"/>
                      </a:cubicBezTo>
                      <a:close/>
                    </a:path>
                  </a:pathLst>
                </a:custGeom>
                <a:solidFill>
                  <a:srgbClr val="2F296F"/>
                </a:solidFill>
                <a:ln>
                  <a:noFill/>
                </a:ln>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grpSp>
              <p:nvGrpSpPr>
                <p:cNvPr id="461" name="Group 460"/>
                <p:cNvGrpSpPr/>
                <p:nvPr/>
              </p:nvGrpSpPr>
              <p:grpSpPr>
                <a:xfrm>
                  <a:off x="5072063" y="2025650"/>
                  <a:ext cx="1976438" cy="2005012"/>
                  <a:chOff x="5072063" y="2025650"/>
                  <a:chExt cx="1976438" cy="2005012"/>
                </a:xfrm>
              </p:grpSpPr>
              <p:sp>
                <p:nvSpPr>
                  <p:cNvPr id="27" name="Freeform 15"/>
                  <p:cNvSpPr>
                    <a:spLocks/>
                  </p:cNvSpPr>
                  <p:nvPr/>
                </p:nvSpPr>
                <p:spPr bwMode="auto">
                  <a:xfrm>
                    <a:off x="5072063" y="2471737"/>
                    <a:ext cx="681038" cy="1427163"/>
                  </a:xfrm>
                  <a:custGeom>
                    <a:avLst/>
                    <a:gdLst>
                      <a:gd name="T0" fmla="*/ 181 w 181"/>
                      <a:gd name="T1" fmla="*/ 0 h 380"/>
                      <a:gd name="T2" fmla="*/ 166 w 181"/>
                      <a:gd name="T3" fmla="*/ 78 h 380"/>
                      <a:gd name="T4" fmla="*/ 98 w 181"/>
                      <a:gd name="T5" fmla="*/ 367 h 380"/>
                      <a:gd name="T6" fmla="*/ 79 w 181"/>
                      <a:gd name="T7" fmla="*/ 380 h 380"/>
                      <a:gd name="T8" fmla="*/ 4 w 181"/>
                      <a:gd name="T9" fmla="*/ 205 h 380"/>
                      <a:gd name="T10" fmla="*/ 181 w 181"/>
                      <a:gd name="T11" fmla="*/ 0 h 380"/>
                    </a:gdLst>
                    <a:ahLst/>
                    <a:cxnLst>
                      <a:cxn ang="0">
                        <a:pos x="T0" y="T1"/>
                      </a:cxn>
                      <a:cxn ang="0">
                        <a:pos x="T2" y="T3"/>
                      </a:cxn>
                      <a:cxn ang="0">
                        <a:pos x="T4" y="T5"/>
                      </a:cxn>
                      <a:cxn ang="0">
                        <a:pos x="T6" y="T7"/>
                      </a:cxn>
                      <a:cxn ang="0">
                        <a:pos x="T8" y="T9"/>
                      </a:cxn>
                      <a:cxn ang="0">
                        <a:pos x="T10" y="T11"/>
                      </a:cxn>
                    </a:cxnLst>
                    <a:rect l="0" t="0" r="r" b="b"/>
                    <a:pathLst>
                      <a:path w="181" h="380">
                        <a:moveTo>
                          <a:pt x="181" y="0"/>
                        </a:moveTo>
                        <a:cubicBezTo>
                          <a:pt x="176" y="25"/>
                          <a:pt x="172" y="51"/>
                          <a:pt x="166" y="78"/>
                        </a:cubicBezTo>
                        <a:cubicBezTo>
                          <a:pt x="28" y="122"/>
                          <a:pt x="7" y="273"/>
                          <a:pt x="98" y="367"/>
                        </a:cubicBezTo>
                        <a:cubicBezTo>
                          <a:pt x="92" y="371"/>
                          <a:pt x="86" y="375"/>
                          <a:pt x="79" y="380"/>
                        </a:cubicBezTo>
                        <a:cubicBezTo>
                          <a:pt x="38" y="362"/>
                          <a:pt x="0" y="269"/>
                          <a:pt x="4" y="205"/>
                        </a:cubicBezTo>
                        <a:cubicBezTo>
                          <a:pt x="13" y="81"/>
                          <a:pt x="113" y="17"/>
                          <a:pt x="181" y="0"/>
                        </a:cubicBezTo>
                        <a:close/>
                      </a:path>
                    </a:pathLst>
                  </a:custGeom>
                  <a:solidFill>
                    <a:srgbClr val="2F296F"/>
                  </a:solidFill>
                  <a:ln>
                    <a:noFill/>
                  </a:ln>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29" name="Freeform 17"/>
                  <p:cNvSpPr>
                    <a:spLocks/>
                  </p:cNvSpPr>
                  <p:nvPr/>
                </p:nvSpPr>
                <p:spPr bwMode="auto">
                  <a:xfrm>
                    <a:off x="5621338" y="3249612"/>
                    <a:ext cx="1427163" cy="781050"/>
                  </a:xfrm>
                  <a:custGeom>
                    <a:avLst/>
                    <a:gdLst>
                      <a:gd name="T0" fmla="*/ 355 w 380"/>
                      <a:gd name="T1" fmla="*/ 0 h 208"/>
                      <a:gd name="T2" fmla="*/ 375 w 380"/>
                      <a:gd name="T3" fmla="*/ 6 h 208"/>
                      <a:gd name="T4" fmla="*/ 250 w 380"/>
                      <a:gd name="T5" fmla="*/ 169 h 208"/>
                      <a:gd name="T6" fmla="*/ 0 w 380"/>
                      <a:gd name="T7" fmla="*/ 119 h 208"/>
                      <a:gd name="T8" fmla="*/ 68 w 380"/>
                      <a:gd name="T9" fmla="*/ 91 h 208"/>
                      <a:gd name="T10" fmla="*/ 85 w 380"/>
                      <a:gd name="T11" fmla="*/ 96 h 208"/>
                      <a:gd name="T12" fmla="*/ 197 w 380"/>
                      <a:gd name="T13" fmla="*/ 135 h 208"/>
                      <a:gd name="T14" fmla="*/ 349 w 380"/>
                      <a:gd name="T15" fmla="*/ 16 h 208"/>
                      <a:gd name="T16" fmla="*/ 355 w 380"/>
                      <a:gd name="T17"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0" h="208">
                        <a:moveTo>
                          <a:pt x="355" y="0"/>
                        </a:moveTo>
                        <a:cubicBezTo>
                          <a:pt x="363" y="2"/>
                          <a:pt x="370" y="4"/>
                          <a:pt x="375" y="6"/>
                        </a:cubicBezTo>
                        <a:cubicBezTo>
                          <a:pt x="380" y="60"/>
                          <a:pt x="321" y="137"/>
                          <a:pt x="250" y="169"/>
                        </a:cubicBezTo>
                        <a:cubicBezTo>
                          <a:pt x="166" y="208"/>
                          <a:pt x="71" y="183"/>
                          <a:pt x="0" y="119"/>
                        </a:cubicBezTo>
                        <a:cubicBezTo>
                          <a:pt x="22" y="110"/>
                          <a:pt x="45" y="100"/>
                          <a:pt x="68" y="91"/>
                        </a:cubicBezTo>
                        <a:cubicBezTo>
                          <a:pt x="72" y="90"/>
                          <a:pt x="80" y="93"/>
                          <a:pt x="85" y="96"/>
                        </a:cubicBezTo>
                        <a:cubicBezTo>
                          <a:pt x="119" y="118"/>
                          <a:pt x="154" y="137"/>
                          <a:pt x="197" y="135"/>
                        </a:cubicBezTo>
                        <a:cubicBezTo>
                          <a:pt x="279" y="131"/>
                          <a:pt x="328" y="78"/>
                          <a:pt x="349" y="16"/>
                        </a:cubicBezTo>
                        <a:cubicBezTo>
                          <a:pt x="351" y="11"/>
                          <a:pt x="353" y="6"/>
                          <a:pt x="355" y="0"/>
                        </a:cubicBezTo>
                        <a:close/>
                      </a:path>
                    </a:pathLst>
                  </a:custGeom>
                  <a:solidFill>
                    <a:srgbClr val="F0A82F"/>
                  </a:solidFill>
                  <a:ln>
                    <a:noFill/>
                  </a:ln>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0" name="Freeform 18"/>
                  <p:cNvSpPr>
                    <a:spLocks/>
                  </p:cNvSpPr>
                  <p:nvPr/>
                </p:nvSpPr>
                <p:spPr bwMode="auto">
                  <a:xfrm>
                    <a:off x="5657851" y="2025650"/>
                    <a:ext cx="1123950" cy="1152525"/>
                  </a:xfrm>
                  <a:custGeom>
                    <a:avLst/>
                    <a:gdLst>
                      <a:gd name="T0" fmla="*/ 291 w 299"/>
                      <a:gd name="T1" fmla="*/ 307 h 307"/>
                      <a:gd name="T2" fmla="*/ 227 w 299"/>
                      <a:gd name="T3" fmla="*/ 256 h 307"/>
                      <a:gd name="T4" fmla="*/ 179 w 299"/>
                      <a:gd name="T5" fmla="*/ 95 h 307"/>
                      <a:gd name="T6" fmla="*/ 10 w 299"/>
                      <a:gd name="T7" fmla="*/ 60 h 307"/>
                      <a:gd name="T8" fmla="*/ 23 w 299"/>
                      <a:gd name="T9" fmla="*/ 30 h 307"/>
                      <a:gd name="T10" fmla="*/ 290 w 299"/>
                      <a:gd name="T11" fmla="*/ 195 h 307"/>
                      <a:gd name="T12" fmla="*/ 291 w 299"/>
                      <a:gd name="T13" fmla="*/ 307 h 307"/>
                    </a:gdLst>
                    <a:ahLst/>
                    <a:cxnLst>
                      <a:cxn ang="0">
                        <a:pos x="T0" y="T1"/>
                      </a:cxn>
                      <a:cxn ang="0">
                        <a:pos x="T2" y="T3"/>
                      </a:cxn>
                      <a:cxn ang="0">
                        <a:pos x="T4" y="T5"/>
                      </a:cxn>
                      <a:cxn ang="0">
                        <a:pos x="T6" y="T7"/>
                      </a:cxn>
                      <a:cxn ang="0">
                        <a:pos x="T8" y="T9"/>
                      </a:cxn>
                      <a:cxn ang="0">
                        <a:pos x="T10" y="T11"/>
                      </a:cxn>
                      <a:cxn ang="0">
                        <a:pos x="T12" y="T13"/>
                      </a:cxn>
                    </a:cxnLst>
                    <a:rect l="0" t="0" r="r" b="b"/>
                    <a:pathLst>
                      <a:path w="299" h="307">
                        <a:moveTo>
                          <a:pt x="291" y="307"/>
                        </a:moveTo>
                        <a:cubicBezTo>
                          <a:pt x="270" y="290"/>
                          <a:pt x="250" y="274"/>
                          <a:pt x="227" y="256"/>
                        </a:cubicBezTo>
                        <a:cubicBezTo>
                          <a:pt x="236" y="198"/>
                          <a:pt x="228" y="140"/>
                          <a:pt x="179" y="95"/>
                        </a:cubicBezTo>
                        <a:cubicBezTo>
                          <a:pt x="130" y="51"/>
                          <a:pt x="72" y="45"/>
                          <a:pt x="10" y="60"/>
                        </a:cubicBezTo>
                        <a:cubicBezTo>
                          <a:pt x="0" y="38"/>
                          <a:pt x="0" y="36"/>
                          <a:pt x="23" y="30"/>
                        </a:cubicBezTo>
                        <a:cubicBezTo>
                          <a:pt x="133" y="0"/>
                          <a:pt x="265" y="68"/>
                          <a:pt x="290" y="195"/>
                        </a:cubicBezTo>
                        <a:cubicBezTo>
                          <a:pt x="298" y="233"/>
                          <a:pt x="299" y="271"/>
                          <a:pt x="291" y="307"/>
                        </a:cubicBezTo>
                        <a:close/>
                      </a:path>
                    </a:pathLst>
                  </a:custGeom>
                  <a:solidFill>
                    <a:srgbClr val="7E64AD"/>
                  </a:solidFill>
                  <a:ln>
                    <a:noFill/>
                  </a:ln>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451" name="Freeform 22"/>
                  <p:cNvSpPr>
                    <a:spLocks/>
                  </p:cNvSpPr>
                  <p:nvPr/>
                </p:nvSpPr>
                <p:spPr bwMode="auto">
                  <a:xfrm>
                    <a:off x="5349876" y="3170237"/>
                    <a:ext cx="398463" cy="395288"/>
                  </a:xfrm>
                  <a:custGeom>
                    <a:avLst/>
                    <a:gdLst>
                      <a:gd name="T0" fmla="*/ 106 w 106"/>
                      <a:gd name="T1" fmla="*/ 52 h 105"/>
                      <a:gd name="T2" fmla="*/ 53 w 106"/>
                      <a:gd name="T3" fmla="*/ 105 h 105"/>
                      <a:gd name="T4" fmla="*/ 1 w 106"/>
                      <a:gd name="T5" fmla="*/ 53 h 105"/>
                      <a:gd name="T6" fmla="*/ 53 w 106"/>
                      <a:gd name="T7" fmla="*/ 0 h 105"/>
                      <a:gd name="T8" fmla="*/ 106 w 106"/>
                      <a:gd name="T9" fmla="*/ 52 h 105"/>
                    </a:gdLst>
                    <a:ahLst/>
                    <a:cxnLst>
                      <a:cxn ang="0">
                        <a:pos x="T0" y="T1"/>
                      </a:cxn>
                      <a:cxn ang="0">
                        <a:pos x="T2" y="T3"/>
                      </a:cxn>
                      <a:cxn ang="0">
                        <a:pos x="T4" y="T5"/>
                      </a:cxn>
                      <a:cxn ang="0">
                        <a:pos x="T6" y="T7"/>
                      </a:cxn>
                      <a:cxn ang="0">
                        <a:pos x="T8" y="T9"/>
                      </a:cxn>
                    </a:cxnLst>
                    <a:rect l="0" t="0" r="r" b="b"/>
                    <a:pathLst>
                      <a:path w="106" h="105">
                        <a:moveTo>
                          <a:pt x="106" y="52"/>
                        </a:moveTo>
                        <a:cubicBezTo>
                          <a:pt x="106" y="82"/>
                          <a:pt x="83" y="105"/>
                          <a:pt x="53" y="105"/>
                        </a:cubicBezTo>
                        <a:cubicBezTo>
                          <a:pt x="24" y="105"/>
                          <a:pt x="1" y="82"/>
                          <a:pt x="1" y="53"/>
                        </a:cubicBezTo>
                        <a:cubicBezTo>
                          <a:pt x="0" y="23"/>
                          <a:pt x="23" y="0"/>
                          <a:pt x="53" y="0"/>
                        </a:cubicBezTo>
                        <a:cubicBezTo>
                          <a:pt x="84" y="0"/>
                          <a:pt x="106" y="22"/>
                          <a:pt x="106" y="52"/>
                        </a:cubicBezTo>
                        <a:close/>
                      </a:path>
                    </a:pathLst>
                  </a:custGeom>
                  <a:solidFill>
                    <a:srgbClr val="2F296F"/>
                  </a:solidFill>
                  <a:ln>
                    <a:noFill/>
                  </a:ln>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452" name="Freeform 23"/>
                  <p:cNvSpPr>
                    <a:spLocks/>
                  </p:cNvSpPr>
                  <p:nvPr/>
                </p:nvSpPr>
                <p:spPr bwMode="auto">
                  <a:xfrm>
                    <a:off x="6281738" y="3205162"/>
                    <a:ext cx="398463" cy="393700"/>
                  </a:xfrm>
                  <a:custGeom>
                    <a:avLst/>
                    <a:gdLst>
                      <a:gd name="T0" fmla="*/ 52 w 106"/>
                      <a:gd name="T1" fmla="*/ 105 h 105"/>
                      <a:gd name="T2" fmla="*/ 0 w 106"/>
                      <a:gd name="T3" fmla="*/ 54 h 105"/>
                      <a:gd name="T4" fmla="*/ 53 w 106"/>
                      <a:gd name="T5" fmla="*/ 0 h 105"/>
                      <a:gd name="T6" fmla="*/ 105 w 106"/>
                      <a:gd name="T7" fmla="*/ 55 h 105"/>
                      <a:gd name="T8" fmla="*/ 52 w 106"/>
                      <a:gd name="T9" fmla="*/ 105 h 105"/>
                    </a:gdLst>
                    <a:ahLst/>
                    <a:cxnLst>
                      <a:cxn ang="0">
                        <a:pos x="T0" y="T1"/>
                      </a:cxn>
                      <a:cxn ang="0">
                        <a:pos x="T2" y="T3"/>
                      </a:cxn>
                      <a:cxn ang="0">
                        <a:pos x="T4" y="T5"/>
                      </a:cxn>
                      <a:cxn ang="0">
                        <a:pos x="T6" y="T7"/>
                      </a:cxn>
                      <a:cxn ang="0">
                        <a:pos x="T8" y="T9"/>
                      </a:cxn>
                    </a:cxnLst>
                    <a:rect l="0" t="0" r="r" b="b"/>
                    <a:pathLst>
                      <a:path w="106" h="105">
                        <a:moveTo>
                          <a:pt x="52" y="105"/>
                        </a:moveTo>
                        <a:cubicBezTo>
                          <a:pt x="22" y="105"/>
                          <a:pt x="0" y="83"/>
                          <a:pt x="0" y="54"/>
                        </a:cubicBezTo>
                        <a:cubicBezTo>
                          <a:pt x="0" y="24"/>
                          <a:pt x="23" y="0"/>
                          <a:pt x="53" y="0"/>
                        </a:cubicBezTo>
                        <a:cubicBezTo>
                          <a:pt x="82" y="1"/>
                          <a:pt x="106" y="26"/>
                          <a:pt x="105" y="55"/>
                        </a:cubicBezTo>
                        <a:cubicBezTo>
                          <a:pt x="104" y="83"/>
                          <a:pt x="81" y="105"/>
                          <a:pt x="52" y="105"/>
                        </a:cubicBezTo>
                        <a:close/>
                      </a:path>
                    </a:pathLst>
                  </a:custGeom>
                  <a:solidFill>
                    <a:srgbClr val="F0A82F"/>
                  </a:solidFill>
                  <a:ln>
                    <a:noFill/>
                  </a:ln>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453" name="Freeform 24"/>
                  <p:cNvSpPr>
                    <a:spLocks/>
                  </p:cNvSpPr>
                  <p:nvPr/>
                </p:nvSpPr>
                <p:spPr bwMode="auto">
                  <a:xfrm>
                    <a:off x="5865813" y="2370137"/>
                    <a:ext cx="396875" cy="398463"/>
                  </a:xfrm>
                  <a:custGeom>
                    <a:avLst/>
                    <a:gdLst>
                      <a:gd name="T0" fmla="*/ 105 w 106"/>
                      <a:gd name="T1" fmla="*/ 54 h 106"/>
                      <a:gd name="T2" fmla="*/ 52 w 106"/>
                      <a:gd name="T3" fmla="*/ 105 h 106"/>
                      <a:gd name="T4" fmla="*/ 1 w 106"/>
                      <a:gd name="T5" fmla="*/ 52 h 106"/>
                      <a:gd name="T6" fmla="*/ 54 w 106"/>
                      <a:gd name="T7" fmla="*/ 1 h 106"/>
                      <a:gd name="T8" fmla="*/ 105 w 106"/>
                      <a:gd name="T9" fmla="*/ 54 h 106"/>
                    </a:gdLst>
                    <a:ahLst/>
                    <a:cxnLst>
                      <a:cxn ang="0">
                        <a:pos x="T0" y="T1"/>
                      </a:cxn>
                      <a:cxn ang="0">
                        <a:pos x="T2" y="T3"/>
                      </a:cxn>
                      <a:cxn ang="0">
                        <a:pos x="T4" y="T5"/>
                      </a:cxn>
                      <a:cxn ang="0">
                        <a:pos x="T6" y="T7"/>
                      </a:cxn>
                      <a:cxn ang="0">
                        <a:pos x="T8" y="T9"/>
                      </a:cxn>
                    </a:cxnLst>
                    <a:rect l="0" t="0" r="r" b="b"/>
                    <a:pathLst>
                      <a:path w="106" h="106">
                        <a:moveTo>
                          <a:pt x="105" y="54"/>
                        </a:moveTo>
                        <a:cubicBezTo>
                          <a:pt x="104" y="83"/>
                          <a:pt x="80" y="106"/>
                          <a:pt x="52" y="105"/>
                        </a:cubicBezTo>
                        <a:cubicBezTo>
                          <a:pt x="23" y="104"/>
                          <a:pt x="0" y="80"/>
                          <a:pt x="1" y="52"/>
                        </a:cubicBezTo>
                        <a:cubicBezTo>
                          <a:pt x="2" y="23"/>
                          <a:pt x="25" y="0"/>
                          <a:pt x="54" y="1"/>
                        </a:cubicBezTo>
                        <a:cubicBezTo>
                          <a:pt x="83" y="2"/>
                          <a:pt x="106" y="26"/>
                          <a:pt x="105" y="54"/>
                        </a:cubicBezTo>
                        <a:close/>
                      </a:path>
                    </a:pathLst>
                  </a:custGeom>
                  <a:solidFill>
                    <a:srgbClr val="7E64AD"/>
                  </a:solidFill>
                  <a:ln>
                    <a:noFill/>
                  </a:ln>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grpSp>
          </p:grpSp>
        </p:grpSp>
      </p:grpSp>
      <p:sp>
        <p:nvSpPr>
          <p:cNvPr id="37" name="Rectangle 36"/>
          <p:cNvSpPr/>
          <p:nvPr/>
        </p:nvSpPr>
        <p:spPr bwMode="auto">
          <a:xfrm>
            <a:off x="3815373" y="4498975"/>
            <a:ext cx="6981157" cy="7295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4043" eaLnBrk="0" fontAlgn="base" latinLnBrk="0" hangingPunct="0">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38" name="TextBox 437"/>
          <p:cNvSpPr txBox="1"/>
          <p:nvPr/>
        </p:nvSpPr>
        <p:spPr>
          <a:xfrm>
            <a:off x="3855280" y="4491991"/>
            <a:ext cx="6901492" cy="371070"/>
          </a:xfrm>
          <a:prstGeom prst="rect">
            <a:avLst/>
          </a:prstGeom>
          <a:solidFill>
            <a:schemeClr val="accent2"/>
          </a:solidFill>
        </p:spPr>
        <p:txBody>
          <a:bodyPr wrap="square" lIns="143407" tIns="89630" rIns="143407" bIns="89630" rtlCol="0">
            <a:noAutofit/>
          </a:bodyPr>
          <a:lstStyle/>
          <a:p>
            <a:pPr marL="0" marR="0" lvl="0" indent="0" defTabSz="1218996" eaLnBrk="0" fontAlgn="base" latinLnBrk="0" hangingPunct="0">
              <a:lnSpc>
                <a:spcPct val="90000"/>
              </a:lnSpc>
              <a:spcBef>
                <a:spcPct val="0"/>
              </a:spcBef>
              <a:spcAft>
                <a:spcPts val="588"/>
              </a:spcAft>
              <a:buClrTx/>
              <a:buSzTx/>
              <a:buFontTx/>
              <a:buNone/>
              <a:tabLst/>
              <a:defRPr/>
            </a:pPr>
            <a:r>
              <a:rPr kumimoji="0" lang="en-US" sz="1371" b="0" i="0" u="none" strike="noStrike" kern="0" cap="none" spc="0" normalizeH="0" baseline="0" noProof="0" dirty="0">
                <a:ln>
                  <a:noFill/>
                </a:ln>
                <a:gradFill>
                  <a:gsLst>
                    <a:gs pos="13750">
                      <a:prstClr val="white"/>
                    </a:gs>
                    <a:gs pos="54000">
                      <a:prstClr val="white"/>
                    </a:gs>
                  </a:gsLst>
                  <a:lin ang="5400000" scaled="0"/>
                </a:gradFill>
                <a:effectLst/>
                <a:uLnTx/>
                <a:uFillTx/>
                <a:latin typeface="Segoe UI Semibold" panose="020B0702040204020203" pitchFamily="34" charset="0"/>
                <a:cs typeface="Segoe UI Semibold" panose="020B0702040204020203" pitchFamily="34" charset="0"/>
              </a:rPr>
              <a:t>RESOURCE PROVIDER CONRACT</a:t>
            </a:r>
          </a:p>
        </p:txBody>
      </p:sp>
      <p:sp>
        <p:nvSpPr>
          <p:cNvPr id="33" name="Rectangle 32"/>
          <p:cNvSpPr/>
          <p:nvPr/>
        </p:nvSpPr>
        <p:spPr bwMode="auto">
          <a:xfrm>
            <a:off x="3771466" y="4232343"/>
            <a:ext cx="7074861" cy="99621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4043" eaLnBrk="0" fontAlgn="base" latinLnBrk="0" hangingPunct="0">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272" name="Group 271"/>
          <p:cNvGrpSpPr/>
          <p:nvPr/>
        </p:nvGrpSpPr>
        <p:grpSpPr>
          <a:xfrm>
            <a:off x="9325014" y="2746096"/>
            <a:ext cx="1177073" cy="1603566"/>
            <a:chOff x="10960992" y="2800564"/>
            <a:chExt cx="1200846" cy="1635953"/>
          </a:xfrm>
        </p:grpSpPr>
        <p:sp>
          <p:nvSpPr>
            <p:cNvPr id="379" name="TextBox 378"/>
            <p:cNvSpPr txBox="1"/>
            <p:nvPr/>
          </p:nvSpPr>
          <p:spPr>
            <a:xfrm>
              <a:off x="11034353" y="2800564"/>
              <a:ext cx="1127485" cy="1635953"/>
            </a:xfrm>
            <a:prstGeom prst="rect">
              <a:avLst/>
            </a:prstGeom>
            <a:solidFill>
              <a:schemeClr val="accent5"/>
            </a:solidFill>
          </p:spPr>
          <p:txBody>
            <a:bodyPr wrap="square" lIns="143407" tIns="89630" rIns="143407" bIns="89630" rtlCol="0" anchor="ctr" anchorCtr="0">
              <a:noAutofit/>
            </a:bodyPr>
            <a:lstStyle/>
            <a:p>
              <a:pPr marL="0" marR="0" lvl="0" indent="0" defTabSz="1218996" eaLnBrk="0" fontAlgn="base" latinLnBrk="0" hangingPunct="0">
                <a:lnSpc>
                  <a:spcPct val="90000"/>
                </a:lnSpc>
                <a:spcBef>
                  <a:spcPct val="0"/>
                </a:spcBef>
                <a:spcAft>
                  <a:spcPct val="0"/>
                </a:spcAft>
                <a:buClrTx/>
                <a:buSzTx/>
                <a:buFontTx/>
                <a:buNone/>
                <a:tabLst/>
                <a:defRPr/>
              </a:pPr>
              <a:r>
                <a:rPr kumimoji="0" lang="en-US" sz="2400" b="0" i="0" u="none" strike="noStrike" kern="0" cap="none" spc="0" normalizeH="0" baseline="0" noProof="0" dirty="0">
                  <a:ln>
                    <a:noFill/>
                  </a:ln>
                  <a:gradFill>
                    <a:gsLst>
                      <a:gs pos="13750">
                        <a:prstClr val="white"/>
                      </a:gs>
                      <a:gs pos="54000">
                        <a:prstClr val="white"/>
                      </a:gs>
                    </a:gsLst>
                    <a:lin ang="5400000" scaled="0"/>
                  </a:gradFill>
                  <a:effectLst/>
                  <a:uLnTx/>
                  <a:uFillTx/>
                  <a:latin typeface="Segoe UI Semibold" panose="020B0702040204020203" pitchFamily="34" charset="0"/>
                  <a:cs typeface="Segoe UI Semibold" panose="020B0702040204020203" pitchFamily="34" charset="0"/>
                </a:rPr>
                <a:t>ADFS</a:t>
              </a:r>
            </a:p>
            <a:p>
              <a:pPr marL="0" marR="0" lvl="0" indent="0" defTabSz="1218996" eaLnBrk="0" fontAlgn="base" latinLnBrk="0" hangingPunct="0">
                <a:lnSpc>
                  <a:spcPct val="90000"/>
                </a:lnSpc>
                <a:spcBef>
                  <a:spcPct val="0"/>
                </a:spcBef>
                <a:spcAft>
                  <a:spcPct val="0"/>
                </a:spcAft>
                <a:buClrTx/>
                <a:buSzTx/>
                <a:buFontTx/>
                <a:buNone/>
                <a:tabLst/>
                <a:defRPr/>
              </a:pPr>
              <a:r>
                <a:rPr kumimoji="0" lang="en-US" sz="2400" b="0" i="0" u="none" strike="noStrike" kern="0" cap="none" spc="0" normalizeH="0" baseline="0" noProof="0" dirty="0">
                  <a:ln>
                    <a:noFill/>
                  </a:ln>
                  <a:gradFill>
                    <a:gsLst>
                      <a:gs pos="13750">
                        <a:prstClr val="white"/>
                      </a:gs>
                      <a:gs pos="54000">
                        <a:prstClr val="white"/>
                      </a:gs>
                    </a:gsLst>
                    <a:lin ang="5400000" scaled="0"/>
                  </a:gradFill>
                  <a:effectLst/>
                  <a:uLnTx/>
                  <a:uFillTx/>
                  <a:latin typeface="Segoe UI Semibold" panose="020B0702040204020203" pitchFamily="34" charset="0"/>
                  <a:cs typeface="Segoe UI Semibold" panose="020B0702040204020203" pitchFamily="34" charset="0"/>
                </a:rPr>
                <a:t>AAD</a:t>
              </a:r>
            </a:p>
          </p:txBody>
        </p:sp>
        <p:sp>
          <p:nvSpPr>
            <p:cNvPr id="424" name="Rectangle 423"/>
            <p:cNvSpPr/>
            <p:nvPr/>
          </p:nvSpPr>
          <p:spPr bwMode="auto">
            <a:xfrm>
              <a:off x="10960992" y="3921710"/>
              <a:ext cx="101830" cy="22867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4043" eaLnBrk="0" fontAlgn="base" latinLnBrk="0" hangingPunct="0">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sp>
        <p:nvSpPr>
          <p:cNvPr id="428" name="Rectangle 427"/>
          <p:cNvSpPr/>
          <p:nvPr/>
        </p:nvSpPr>
        <p:spPr bwMode="auto">
          <a:xfrm>
            <a:off x="9325014" y="2642194"/>
            <a:ext cx="1202082" cy="17098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4043" eaLnBrk="0" fontAlgn="base" latinLnBrk="0" hangingPunct="0">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26" name="TextBox 425"/>
          <p:cNvSpPr txBox="1"/>
          <p:nvPr/>
        </p:nvSpPr>
        <p:spPr>
          <a:xfrm>
            <a:off x="3855279" y="-403196"/>
            <a:ext cx="6901415" cy="2420514"/>
          </a:xfrm>
          <a:prstGeom prst="rect">
            <a:avLst/>
          </a:prstGeom>
          <a:solidFill>
            <a:schemeClr val="accent5"/>
          </a:solidFill>
        </p:spPr>
        <p:txBody>
          <a:bodyPr wrap="square" lIns="143407" tIns="89630" rIns="143407" bIns="89630" rtlCol="0">
            <a:noAutofit/>
          </a:bodyPr>
          <a:lstStyle/>
          <a:p>
            <a:pPr marL="0" marR="0" lvl="0" indent="0" defTabSz="1218996" eaLnBrk="0" fontAlgn="base" latinLnBrk="0" hangingPunct="0">
              <a:lnSpc>
                <a:spcPct val="90000"/>
              </a:lnSpc>
              <a:spcBef>
                <a:spcPct val="0"/>
              </a:spcBef>
              <a:spcAft>
                <a:spcPts val="588"/>
              </a:spcAft>
              <a:buClrTx/>
              <a:buSzTx/>
              <a:buFontTx/>
              <a:buNone/>
              <a:tabLst/>
              <a:defRPr/>
            </a:pPr>
            <a:r>
              <a:rPr kumimoji="0" lang="en-US" sz="1371" b="0" i="0" u="none" strike="noStrike" kern="0" cap="none" spc="0" normalizeH="0" baseline="0" noProof="0" dirty="0">
                <a:ln>
                  <a:noFill/>
                </a:ln>
                <a:gradFill>
                  <a:gsLst>
                    <a:gs pos="13750">
                      <a:prstClr val="white"/>
                    </a:gs>
                    <a:gs pos="54000">
                      <a:prstClr val="white"/>
                    </a:gs>
                  </a:gsLst>
                  <a:lin ang="5400000" scaled="0"/>
                </a:gradFill>
                <a:effectLst/>
                <a:uLnTx/>
                <a:uFillTx/>
                <a:latin typeface="Segoe UI Semibold" panose="020B0702040204020203" pitchFamily="34" charset="0"/>
                <a:cs typeface="Segoe UI Semibold" panose="020B0702040204020203" pitchFamily="34" charset="0"/>
              </a:rPr>
              <a:t>RESOURCE MANAGER</a:t>
            </a:r>
          </a:p>
        </p:txBody>
      </p:sp>
      <p:sp>
        <p:nvSpPr>
          <p:cNvPr id="427" name="Rectangle 426"/>
          <p:cNvSpPr/>
          <p:nvPr/>
        </p:nvSpPr>
        <p:spPr bwMode="auto">
          <a:xfrm>
            <a:off x="3768976" y="-412588"/>
            <a:ext cx="7012618" cy="315640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4043" eaLnBrk="0" fontAlgn="base" latinLnBrk="0" hangingPunct="0">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25" name="TextBox 424"/>
          <p:cNvSpPr txBox="1"/>
          <p:nvPr/>
        </p:nvSpPr>
        <p:spPr>
          <a:xfrm>
            <a:off x="3855281" y="1726054"/>
            <a:ext cx="6901492" cy="371070"/>
          </a:xfrm>
          <a:prstGeom prst="rect">
            <a:avLst/>
          </a:prstGeom>
          <a:solidFill>
            <a:schemeClr val="accent2"/>
          </a:solidFill>
        </p:spPr>
        <p:txBody>
          <a:bodyPr wrap="square" lIns="143407" tIns="89630" rIns="143407" bIns="89630" rtlCol="0">
            <a:noAutofit/>
          </a:bodyPr>
          <a:lstStyle/>
          <a:p>
            <a:pPr marL="0" marR="0" lvl="0" indent="0" defTabSz="1218996" eaLnBrk="0" fontAlgn="base" latinLnBrk="0" hangingPunct="0">
              <a:lnSpc>
                <a:spcPct val="90000"/>
              </a:lnSpc>
              <a:spcBef>
                <a:spcPct val="0"/>
              </a:spcBef>
              <a:spcAft>
                <a:spcPts val="588"/>
              </a:spcAft>
              <a:buClrTx/>
              <a:buSzTx/>
              <a:buFontTx/>
              <a:buNone/>
              <a:tabLst/>
              <a:defRPr/>
            </a:pPr>
            <a:r>
              <a:rPr kumimoji="0" lang="en-US" sz="1371" b="0" i="0" u="none" strike="noStrike" kern="0" cap="none" spc="0" normalizeH="0" baseline="0" noProof="0" dirty="0">
                <a:ln>
                  <a:noFill/>
                </a:ln>
                <a:gradFill>
                  <a:gsLst>
                    <a:gs pos="13750">
                      <a:prstClr val="white"/>
                    </a:gs>
                    <a:gs pos="54000">
                      <a:prstClr val="white"/>
                    </a:gs>
                  </a:gsLst>
                  <a:lin ang="5400000" scaled="0"/>
                </a:gradFill>
                <a:effectLst/>
                <a:uLnTx/>
                <a:uFillTx/>
                <a:latin typeface="Segoe UI Semibold" panose="020B0702040204020203" pitchFamily="34" charset="0"/>
                <a:cs typeface="Segoe UI Semibold" panose="020B0702040204020203" pitchFamily="34" charset="0"/>
              </a:rPr>
              <a:t>SERVICE MANAGEMENT API</a:t>
            </a:r>
          </a:p>
        </p:txBody>
      </p:sp>
      <p:sp>
        <p:nvSpPr>
          <p:cNvPr id="36" name="Rectangle 35"/>
          <p:cNvSpPr/>
          <p:nvPr/>
        </p:nvSpPr>
        <p:spPr bwMode="auto">
          <a:xfrm>
            <a:off x="3771466" y="-947820"/>
            <a:ext cx="7074861" cy="257938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4043" eaLnBrk="0" fontAlgn="base" latinLnBrk="0" hangingPunct="0">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472" name="Group 471"/>
          <p:cNvGrpSpPr/>
          <p:nvPr/>
        </p:nvGrpSpPr>
        <p:grpSpPr>
          <a:xfrm>
            <a:off x="270067" y="1189814"/>
            <a:ext cx="3664658" cy="5376195"/>
            <a:chOff x="274638" y="1212850"/>
            <a:chExt cx="3738672" cy="5484777"/>
          </a:xfrm>
        </p:grpSpPr>
        <p:grpSp>
          <p:nvGrpSpPr>
            <p:cNvPr id="447" name="Group 446"/>
            <p:cNvGrpSpPr/>
            <p:nvPr/>
          </p:nvGrpSpPr>
          <p:grpSpPr>
            <a:xfrm>
              <a:off x="285029" y="1212850"/>
              <a:ext cx="3728281" cy="5484777"/>
              <a:chOff x="285029" y="1212850"/>
              <a:chExt cx="3728281" cy="5484777"/>
            </a:xfrm>
          </p:grpSpPr>
          <p:sp>
            <p:nvSpPr>
              <p:cNvPr id="443" name="Left Bracket 442"/>
              <p:cNvSpPr/>
              <p:nvPr/>
            </p:nvSpPr>
            <p:spPr>
              <a:xfrm>
                <a:off x="3682481" y="1212850"/>
                <a:ext cx="330829" cy="5484777"/>
              </a:xfrm>
              <a:prstGeom prst="leftBracket">
                <a:avLst>
                  <a:gd name="adj" fmla="val 0"/>
                </a:avLst>
              </a:prstGeom>
              <a:ln w="12700" cap="sq">
                <a:solidFill>
                  <a:schemeClr val="accent2"/>
                </a:solidFill>
                <a:miter lim="800000"/>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endParaRPr>
              </a:p>
            </p:txBody>
          </p:sp>
          <p:cxnSp>
            <p:nvCxnSpPr>
              <p:cNvPr id="445" name="Straight Connector 444"/>
              <p:cNvCxnSpPr/>
              <p:nvPr/>
            </p:nvCxnSpPr>
            <p:spPr>
              <a:xfrm>
                <a:off x="285029" y="2125676"/>
                <a:ext cx="3383280" cy="1"/>
              </a:xfrm>
              <a:prstGeom prst="line">
                <a:avLst/>
              </a:prstGeom>
              <a:ln w="12700" cap="sq">
                <a:solidFill>
                  <a:schemeClr val="accent2"/>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sp>
          <p:nvSpPr>
            <p:cNvPr id="470" name="Rectangle 469"/>
            <p:cNvSpPr/>
            <p:nvPr/>
          </p:nvSpPr>
          <p:spPr bwMode="auto">
            <a:xfrm>
              <a:off x="274638" y="1216152"/>
              <a:ext cx="3291840" cy="960373"/>
            </a:xfrm>
            <a:prstGeom prst="rect">
              <a:avLst/>
            </a:prstGeom>
          </p:spPr>
          <p:txBody>
            <a:bodyPr vert="horz" wrap="square" lIns="143407" tIns="89630" rIns="143407" bIns="89630" rtlCol="0">
              <a:spAutoFit/>
            </a:bodyPr>
            <a:lstStyle/>
            <a:p>
              <a:pPr marL="0" marR="0" lvl="0" indent="0" defTabSz="913446" eaLnBrk="0" fontAlgn="base" latinLnBrk="0" hangingPunct="0">
                <a:lnSpc>
                  <a:spcPct val="90000"/>
                </a:lnSpc>
                <a:spcBef>
                  <a:spcPct val="20000"/>
                </a:spcBef>
                <a:spcAft>
                  <a:spcPct val="0"/>
                </a:spcAft>
                <a:buClrTx/>
                <a:buSzPct val="90000"/>
                <a:buFontTx/>
                <a:buNone/>
                <a:tabLst/>
                <a:defRPr/>
              </a:pPr>
              <a:r>
                <a:rPr kumimoji="0" lang="en-US" sz="2745" b="0" i="0" u="none" strike="noStrike" kern="0" cap="none" spc="0" normalizeH="0" baseline="0" noProof="0" dirty="0">
                  <a:ln>
                    <a:noFill/>
                  </a:ln>
                  <a:gradFill>
                    <a:gsLst>
                      <a:gs pos="1250">
                        <a:prstClr val="black"/>
                      </a:gs>
                      <a:gs pos="99000">
                        <a:prstClr val="black"/>
                      </a:gs>
                    </a:gsLst>
                    <a:lin ang="5400000" scaled="0"/>
                  </a:gradFill>
                  <a:effectLst/>
                  <a:uLnTx/>
                  <a:uFillTx/>
                  <a:latin typeface="Segoe UI" panose="020B0502040204020203" pitchFamily="34" charset="0"/>
                  <a:ea typeface="MS PGothic" pitchFamily="34" charset="-128"/>
                  <a:cs typeface="Segoe UI" panose="020B0502040204020203" pitchFamily="34" charset="0"/>
                </a:rPr>
                <a:t>Consistent management layer</a:t>
              </a:r>
            </a:p>
          </p:txBody>
        </p:sp>
      </p:grpSp>
      <p:sp>
        <p:nvSpPr>
          <p:cNvPr id="35" name="Rectangle 34"/>
          <p:cNvSpPr/>
          <p:nvPr/>
        </p:nvSpPr>
        <p:spPr bwMode="auto">
          <a:xfrm>
            <a:off x="270130" y="3765425"/>
            <a:ext cx="2193459" cy="941361"/>
          </a:xfrm>
          <a:prstGeom prst="rect">
            <a:avLst/>
          </a:prstGeom>
        </p:spPr>
        <p:txBody>
          <a:bodyPr vert="horz" wrap="square" lIns="143407" tIns="89630" rIns="143407" bIns="89630" rtlCol="0">
            <a:spAutoFit/>
          </a:bodyPr>
          <a:lstStyle/>
          <a:p>
            <a:pPr marL="0" marR="0" lvl="0" indent="0" defTabSz="913446" eaLnBrk="0" fontAlgn="base" latinLnBrk="0" hangingPunct="0">
              <a:lnSpc>
                <a:spcPct val="90000"/>
              </a:lnSpc>
              <a:spcBef>
                <a:spcPct val="20000"/>
              </a:spcBef>
              <a:spcAft>
                <a:spcPct val="0"/>
              </a:spcAft>
              <a:buClrTx/>
              <a:buSzPct val="90000"/>
              <a:buFontTx/>
              <a:buNone/>
              <a:tabLst/>
              <a:defRPr/>
            </a:pPr>
            <a:r>
              <a:rPr kumimoji="0" lang="en-US" sz="2745" b="0" i="0" u="none" strike="noStrike" kern="0" cap="none" spc="0" normalizeH="0" baseline="0" noProof="0" dirty="0">
                <a:ln>
                  <a:noFill/>
                </a:ln>
                <a:gradFill>
                  <a:gsLst>
                    <a:gs pos="1250">
                      <a:prstClr val="black"/>
                    </a:gs>
                    <a:gs pos="99000">
                      <a:prstClr val="black"/>
                    </a:gs>
                  </a:gsLst>
                  <a:lin ang="5400000" scaled="0"/>
                </a:gradFill>
                <a:effectLst/>
                <a:uLnTx/>
                <a:uFillTx/>
                <a:latin typeface="Segoe UI" panose="020B0502040204020203" pitchFamily="34" charset="0"/>
                <a:ea typeface="MS PGothic" pitchFamily="34" charset="-128"/>
                <a:cs typeface="Segoe UI" panose="020B0502040204020203" pitchFamily="34" charset="0"/>
              </a:rPr>
              <a:t>Curated extensions</a:t>
            </a:r>
          </a:p>
        </p:txBody>
      </p:sp>
      <p:sp>
        <p:nvSpPr>
          <p:cNvPr id="2" name="Rectangle 1" hidden="1"/>
          <p:cNvSpPr/>
          <p:nvPr/>
        </p:nvSpPr>
        <p:spPr bwMode="auto">
          <a:xfrm>
            <a:off x="867" y="-1571846"/>
            <a:ext cx="12580915" cy="1122138"/>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defTabSz="914043" eaLnBrk="0" fontAlgn="base" latinLnBrk="0" hangingPunct="0">
              <a:lnSpc>
                <a:spcPct val="90000"/>
              </a:lnSpc>
              <a:spcBef>
                <a:spcPct val="0"/>
              </a:spcBef>
              <a:spcAft>
                <a:spcPct val="0"/>
              </a:spcAft>
              <a:buClrTx/>
              <a:buSzTx/>
              <a:buFontTx/>
              <a:buNone/>
              <a:tabLst/>
              <a:defRPr/>
            </a:pPr>
            <a:r>
              <a:rPr kumimoji="0" lang="en-US" sz="1567"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This slide could use build/animation. It builds from top to bottom. Azure/</a:t>
            </a:r>
            <a:r>
              <a:rPr kumimoji="0" lang="en-US" sz="1567"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rPr>
              <a:t>Commandline</a:t>
            </a:r>
            <a:r>
              <a:rPr kumimoji="0" lang="en-US" sz="1567"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/Visual studio all hit the API to interact with resource manager groups which in turn interact with the different rest points. The link </a:t>
            </a:r>
            <a:r>
              <a:rPr kumimoji="0" lang="en-US" sz="1567" b="0" i="0" u="none" strike="noStrike" kern="0" cap="none" spc="0" normalizeH="0" baseline="0" noProof="0" dirty="0">
                <a:ln>
                  <a:noFill/>
                </a:ln>
                <a:solidFill>
                  <a:prstClr val="white"/>
                </a:solidFill>
                <a:effectLst/>
                <a:uLnTx/>
                <a:uFillTx/>
              </a:rPr>
              <a:t>https://azure.microsoft.com/en-us/documentation/articles/virtual-machines-azure-resource-manager-architecture/</a:t>
            </a:r>
          </a:p>
          <a:p>
            <a:pPr marL="0" marR="0" lvl="0" indent="0" defTabSz="914043" eaLnBrk="0" fontAlgn="base" latinLnBrk="0" hangingPunct="0">
              <a:lnSpc>
                <a:spcPct val="90000"/>
              </a:lnSpc>
              <a:spcBef>
                <a:spcPct val="0"/>
              </a:spcBef>
              <a:spcAft>
                <a:spcPct val="0"/>
              </a:spcAft>
              <a:buClrTx/>
              <a:buSzTx/>
              <a:buFontTx/>
              <a:buNone/>
              <a:tabLst/>
              <a:defRPr/>
            </a:pPr>
            <a:r>
              <a:rPr kumimoji="0" lang="en-US" sz="1567"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 explains what this slide is supposed to get across. </a:t>
            </a:r>
          </a:p>
        </p:txBody>
      </p:sp>
      <p:pic>
        <p:nvPicPr>
          <p:cNvPr id="22" name="Picture 21" hidden="1"/>
          <p:cNvPicPr>
            <a:picLocks noChangeAspect="1"/>
          </p:cNvPicPr>
          <p:nvPr/>
        </p:nvPicPr>
        <p:blipFill>
          <a:blip r:embed="rId3"/>
          <a:stretch>
            <a:fillRect/>
          </a:stretch>
        </p:blipFill>
        <p:spPr>
          <a:xfrm>
            <a:off x="259175" y="2645075"/>
            <a:ext cx="7548937" cy="4499046"/>
          </a:xfrm>
          <a:prstGeom prst="rect">
            <a:avLst/>
          </a:prstGeom>
          <a:solidFill>
            <a:srgbClr val="000000">
              <a:shade val="95000"/>
            </a:srgbClr>
          </a:solidFill>
          <a:ln w="444500" cap="sq">
            <a:solidFill>
              <a:srgbClr val="000000"/>
            </a:solidFill>
            <a:miter lim="800000"/>
          </a:ln>
          <a:effectLst>
            <a:outerShdw blurRad="254000" dist="190500" dir="2700000" sy="90000" algn="bl" rotWithShape="0">
              <a:srgbClr val="000000">
                <a:alpha val="40000"/>
              </a:srgbClr>
            </a:outerShdw>
          </a:effectLst>
        </p:spPr>
      </p:pic>
      <p:sp>
        <p:nvSpPr>
          <p:cNvPr id="479" name="Rectangle 478"/>
          <p:cNvSpPr/>
          <p:nvPr/>
        </p:nvSpPr>
        <p:spPr bwMode="auto">
          <a:xfrm>
            <a:off x="3648018" y="1260334"/>
            <a:ext cx="7136066" cy="103076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4043" eaLnBrk="0" fontAlgn="base" latinLnBrk="0" hangingPunct="0">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5" name="Text Placeholder 4"/>
          <p:cNvSpPr txBox="1">
            <a:spLocks/>
          </p:cNvSpPr>
          <p:nvPr/>
        </p:nvSpPr>
        <p:spPr>
          <a:xfrm>
            <a:off x="3855282" y="1678541"/>
            <a:ext cx="1120114" cy="452564"/>
          </a:xfrm>
          <a:prstGeom prst="rect">
            <a:avLst/>
          </a:prstGeom>
        </p:spPr>
        <p:txBody>
          <a:bodyPr vert="horz" wrap="square" lIns="143407" tIns="89630" rIns="143407" bIns="89630" rtlCol="0">
            <a:spAutoFit/>
          </a:bodyPr>
          <a:lstStyle>
            <a:lvl1pPr marL="0" indent="0" algn="l" defTabSz="931863" rtl="0" fontAlgn="base">
              <a:lnSpc>
                <a:spcPct val="90000"/>
              </a:lnSpc>
              <a:spcBef>
                <a:spcPct val="20000"/>
              </a:spcBef>
              <a:spcAft>
                <a:spcPct val="0"/>
              </a:spcAft>
              <a:buSzPct val="90000"/>
              <a:buFont typeface="Arial" pitchFamily="34" charset="0"/>
              <a:buNone/>
              <a:defRPr sz="4000" kern="1200">
                <a:gradFill>
                  <a:gsLst>
                    <a:gs pos="1250">
                      <a:schemeClr val="tx1"/>
                    </a:gs>
                    <a:gs pos="99000">
                      <a:schemeClr val="tx1"/>
                    </a:gs>
                  </a:gsLst>
                  <a:lin ang="5400000" scaled="0"/>
                </a:gradFill>
                <a:latin typeface="+mj-lt"/>
                <a:ea typeface="MS PGothic" pitchFamily="34" charset="-128"/>
                <a:cs typeface="+mn-cs"/>
              </a:defRPr>
            </a:lvl1pPr>
            <a:lvl2pPr marL="0" indent="0" algn="l" defTabSz="931863" rtl="0" fontAlgn="base">
              <a:lnSpc>
                <a:spcPct val="90000"/>
              </a:lnSpc>
              <a:spcBef>
                <a:spcPct val="20000"/>
              </a:spcBef>
              <a:spcAft>
                <a:spcPct val="0"/>
              </a:spcAft>
              <a:buSzPct val="90000"/>
              <a:buFontTx/>
              <a:buNone/>
              <a:defRPr sz="2000" kern="1200">
                <a:gradFill>
                  <a:gsLst>
                    <a:gs pos="1250">
                      <a:schemeClr val="tx1"/>
                    </a:gs>
                    <a:gs pos="100000">
                      <a:schemeClr val="tx1"/>
                    </a:gs>
                  </a:gsLst>
                  <a:lin ang="5400000" scaled="0"/>
                </a:gradFill>
                <a:latin typeface="+mn-lt"/>
                <a:ea typeface="MS PGothic" pitchFamily="34" charset="-128"/>
                <a:cs typeface="+mn-cs"/>
              </a:defRPr>
            </a:lvl2pPr>
            <a:lvl3pPr marL="228600" indent="0" algn="l" defTabSz="931863" rtl="0" fontAlgn="base">
              <a:lnSpc>
                <a:spcPct val="90000"/>
              </a:lnSpc>
              <a:spcBef>
                <a:spcPct val="20000"/>
              </a:spcBef>
              <a:spcAft>
                <a:spcPct val="0"/>
              </a:spcAft>
              <a:buSzPct val="90000"/>
              <a:buFont typeface="Arial" pitchFamily="34" charset="0"/>
              <a:buNone/>
              <a:defRPr sz="2000" kern="1200">
                <a:gradFill>
                  <a:gsLst>
                    <a:gs pos="1250">
                      <a:schemeClr val="tx1"/>
                    </a:gs>
                    <a:gs pos="100000">
                      <a:schemeClr val="tx1"/>
                    </a:gs>
                  </a:gsLst>
                  <a:lin ang="5400000" scaled="0"/>
                </a:gradFill>
                <a:latin typeface="+mn-lt"/>
                <a:ea typeface="MS PGothic" pitchFamily="34" charset="-128"/>
                <a:cs typeface="+mn-cs"/>
              </a:defRPr>
            </a:lvl3pPr>
            <a:lvl4pPr marL="457200" indent="0" algn="l" defTabSz="931863" rtl="0" fontAlgn="base">
              <a:lnSpc>
                <a:spcPct val="90000"/>
              </a:lnSpc>
              <a:spcBef>
                <a:spcPct val="20000"/>
              </a:spcBef>
              <a:spcAft>
                <a:spcPct val="0"/>
              </a:spcAft>
              <a:buSzPct val="90000"/>
              <a:buFont typeface="Arial" pitchFamily="34" charset="0"/>
              <a:buNone/>
              <a:defRPr kern="1200">
                <a:gradFill>
                  <a:gsLst>
                    <a:gs pos="1250">
                      <a:schemeClr val="tx1"/>
                    </a:gs>
                    <a:gs pos="100000">
                      <a:schemeClr val="tx1"/>
                    </a:gs>
                  </a:gsLst>
                  <a:lin ang="5400000" scaled="0"/>
                </a:gradFill>
                <a:latin typeface="+mn-lt"/>
                <a:ea typeface="MS PGothic" pitchFamily="34" charset="-128"/>
                <a:cs typeface="+mn-cs"/>
              </a:defRPr>
            </a:lvl4pPr>
            <a:lvl5pPr marL="685800" indent="0" algn="l" defTabSz="931863" rtl="0" fontAlgn="base">
              <a:lnSpc>
                <a:spcPct val="90000"/>
              </a:lnSpc>
              <a:spcBef>
                <a:spcPct val="20000"/>
              </a:spcBef>
              <a:spcAft>
                <a:spcPct val="0"/>
              </a:spcAft>
              <a:buSzPct val="90000"/>
              <a:buFont typeface="Arial" pitchFamily="34" charset="0"/>
              <a:buNone/>
              <a:defRPr kern="1200">
                <a:gradFill>
                  <a:gsLst>
                    <a:gs pos="1250">
                      <a:schemeClr val="tx1"/>
                    </a:gs>
                    <a:gs pos="100000">
                      <a:schemeClr val="tx1"/>
                    </a:gs>
                  </a:gsLst>
                  <a:lin ang="5400000" scaled="0"/>
                </a:gradFill>
                <a:latin typeface="+mn-lt"/>
                <a:ea typeface="MS PGothic" pitchFamily="34" charset="-128"/>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1242275" rtl="0" eaLnBrk="0" fontAlgn="base" latinLnBrk="0" hangingPunct="0">
              <a:lnSpc>
                <a:spcPct val="90000"/>
              </a:lnSpc>
              <a:spcBef>
                <a:spcPct val="20000"/>
              </a:spcBef>
              <a:spcAft>
                <a:spcPct val="0"/>
              </a:spcAft>
              <a:buClrTx/>
              <a:buSzPct val="90000"/>
              <a:buFont typeface="Arial" pitchFamily="34" charset="0"/>
              <a:buNone/>
              <a:tabLst/>
              <a:defRPr/>
            </a:pPr>
            <a:r>
              <a:rPr kumimoji="0" lang="en-US" sz="1961" b="0" i="0" u="none" strike="noStrike" kern="1200" cap="none" spc="0" normalizeH="0" baseline="0" noProof="0" dirty="0">
                <a:ln>
                  <a:noFill/>
                </a:ln>
                <a:gradFill>
                  <a:gsLst>
                    <a:gs pos="1250">
                      <a:prstClr val="black"/>
                    </a:gs>
                    <a:gs pos="99000">
                      <a:prstClr val="black"/>
                    </a:gs>
                  </a:gsLst>
                  <a:lin ang="5400000" scaled="0"/>
                </a:gradFill>
                <a:effectLst/>
                <a:uLnTx/>
                <a:uFillTx/>
                <a:latin typeface="+mj-lt"/>
                <a:ea typeface="MS PGothic" pitchFamily="34" charset="-128"/>
                <a:cs typeface="+mn-cs"/>
              </a:rPr>
              <a:t>Tools</a:t>
            </a:r>
          </a:p>
        </p:txBody>
      </p:sp>
      <p:sp>
        <p:nvSpPr>
          <p:cNvPr id="51" name="Text Placeholder 4"/>
          <p:cNvSpPr txBox="1">
            <a:spLocks/>
          </p:cNvSpPr>
          <p:nvPr/>
        </p:nvSpPr>
        <p:spPr>
          <a:xfrm>
            <a:off x="3855282" y="5588767"/>
            <a:ext cx="1434060" cy="669807"/>
          </a:xfrm>
          <a:prstGeom prst="rect">
            <a:avLst/>
          </a:prstGeom>
        </p:spPr>
        <p:txBody>
          <a:bodyPr vert="horz" wrap="square" lIns="143407" tIns="89630" rIns="143407" bIns="89630" rtlCol="0">
            <a:spAutoFit/>
          </a:bodyPr>
          <a:lstStyle>
            <a:lvl1pPr marL="0" indent="0" algn="l" defTabSz="931863" rtl="0" fontAlgn="base">
              <a:lnSpc>
                <a:spcPct val="90000"/>
              </a:lnSpc>
              <a:spcBef>
                <a:spcPct val="20000"/>
              </a:spcBef>
              <a:spcAft>
                <a:spcPct val="0"/>
              </a:spcAft>
              <a:buSzPct val="90000"/>
              <a:buFont typeface="Arial" pitchFamily="34" charset="0"/>
              <a:buNone/>
              <a:defRPr sz="4000" kern="1200">
                <a:gradFill>
                  <a:gsLst>
                    <a:gs pos="1250">
                      <a:schemeClr val="tx1"/>
                    </a:gs>
                    <a:gs pos="99000">
                      <a:schemeClr val="tx1"/>
                    </a:gs>
                  </a:gsLst>
                  <a:lin ang="5400000" scaled="0"/>
                </a:gradFill>
                <a:latin typeface="+mj-lt"/>
                <a:ea typeface="MS PGothic" pitchFamily="34" charset="-128"/>
                <a:cs typeface="+mn-cs"/>
              </a:defRPr>
            </a:lvl1pPr>
            <a:lvl2pPr marL="0" indent="0" algn="l" defTabSz="931863" rtl="0" fontAlgn="base">
              <a:lnSpc>
                <a:spcPct val="90000"/>
              </a:lnSpc>
              <a:spcBef>
                <a:spcPct val="20000"/>
              </a:spcBef>
              <a:spcAft>
                <a:spcPct val="0"/>
              </a:spcAft>
              <a:buSzPct val="90000"/>
              <a:buFontTx/>
              <a:buNone/>
              <a:defRPr sz="2000" kern="1200">
                <a:gradFill>
                  <a:gsLst>
                    <a:gs pos="1250">
                      <a:schemeClr val="tx1"/>
                    </a:gs>
                    <a:gs pos="100000">
                      <a:schemeClr val="tx1"/>
                    </a:gs>
                  </a:gsLst>
                  <a:lin ang="5400000" scaled="0"/>
                </a:gradFill>
                <a:latin typeface="+mn-lt"/>
                <a:ea typeface="MS PGothic" pitchFamily="34" charset="-128"/>
                <a:cs typeface="+mn-cs"/>
              </a:defRPr>
            </a:lvl2pPr>
            <a:lvl3pPr marL="228600" indent="0" algn="l" defTabSz="931863" rtl="0" fontAlgn="base">
              <a:lnSpc>
                <a:spcPct val="90000"/>
              </a:lnSpc>
              <a:spcBef>
                <a:spcPct val="20000"/>
              </a:spcBef>
              <a:spcAft>
                <a:spcPct val="0"/>
              </a:spcAft>
              <a:buSzPct val="90000"/>
              <a:buFont typeface="Arial" pitchFamily="34" charset="0"/>
              <a:buNone/>
              <a:defRPr sz="2000" kern="1200">
                <a:gradFill>
                  <a:gsLst>
                    <a:gs pos="1250">
                      <a:schemeClr val="tx1"/>
                    </a:gs>
                    <a:gs pos="100000">
                      <a:schemeClr val="tx1"/>
                    </a:gs>
                  </a:gsLst>
                  <a:lin ang="5400000" scaled="0"/>
                </a:gradFill>
                <a:latin typeface="+mn-lt"/>
                <a:ea typeface="MS PGothic" pitchFamily="34" charset="-128"/>
                <a:cs typeface="+mn-cs"/>
              </a:defRPr>
            </a:lvl3pPr>
            <a:lvl4pPr marL="457200" indent="0" algn="l" defTabSz="931863" rtl="0" fontAlgn="base">
              <a:lnSpc>
                <a:spcPct val="90000"/>
              </a:lnSpc>
              <a:spcBef>
                <a:spcPct val="20000"/>
              </a:spcBef>
              <a:spcAft>
                <a:spcPct val="0"/>
              </a:spcAft>
              <a:buSzPct val="90000"/>
              <a:buFont typeface="Arial" pitchFamily="34" charset="0"/>
              <a:buNone/>
              <a:defRPr kern="1200">
                <a:gradFill>
                  <a:gsLst>
                    <a:gs pos="1250">
                      <a:schemeClr val="tx1"/>
                    </a:gs>
                    <a:gs pos="100000">
                      <a:schemeClr val="tx1"/>
                    </a:gs>
                  </a:gsLst>
                  <a:lin ang="5400000" scaled="0"/>
                </a:gradFill>
                <a:latin typeface="+mn-lt"/>
                <a:ea typeface="MS PGothic" pitchFamily="34" charset="-128"/>
                <a:cs typeface="+mn-cs"/>
              </a:defRPr>
            </a:lvl4pPr>
            <a:lvl5pPr marL="685800" indent="0" algn="l" defTabSz="931863" rtl="0" fontAlgn="base">
              <a:lnSpc>
                <a:spcPct val="90000"/>
              </a:lnSpc>
              <a:spcBef>
                <a:spcPct val="20000"/>
              </a:spcBef>
              <a:spcAft>
                <a:spcPct val="0"/>
              </a:spcAft>
              <a:buSzPct val="90000"/>
              <a:buFont typeface="Arial" pitchFamily="34" charset="0"/>
              <a:buNone/>
              <a:defRPr kern="1200">
                <a:gradFill>
                  <a:gsLst>
                    <a:gs pos="1250">
                      <a:schemeClr val="tx1"/>
                    </a:gs>
                    <a:gs pos="100000">
                      <a:schemeClr val="tx1"/>
                    </a:gs>
                  </a:gsLst>
                  <a:lin ang="5400000" scaled="0"/>
                </a:gradFill>
                <a:latin typeface="+mn-lt"/>
                <a:ea typeface="MS PGothic" pitchFamily="34" charset="-128"/>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1242275" rtl="0" eaLnBrk="0" fontAlgn="base" latinLnBrk="0" hangingPunct="0">
              <a:lnSpc>
                <a:spcPct val="90000"/>
              </a:lnSpc>
              <a:spcBef>
                <a:spcPct val="20000"/>
              </a:spcBef>
              <a:spcAft>
                <a:spcPct val="0"/>
              </a:spcAft>
              <a:buClrTx/>
              <a:buSzPct val="90000"/>
              <a:buFont typeface="Arial" pitchFamily="34" charset="0"/>
              <a:buNone/>
              <a:tabLst/>
              <a:defRPr/>
            </a:pPr>
            <a:r>
              <a:rPr kumimoji="0" lang="en-US" sz="1765" b="0" i="0" u="none" strike="noStrike" kern="1200" cap="none" spc="0" normalizeH="0" baseline="0" noProof="0" dirty="0">
                <a:ln>
                  <a:noFill/>
                </a:ln>
                <a:gradFill>
                  <a:gsLst>
                    <a:gs pos="1250">
                      <a:prstClr val="black"/>
                    </a:gs>
                    <a:gs pos="99000">
                      <a:prstClr val="black"/>
                    </a:gs>
                  </a:gsLst>
                  <a:lin ang="5400000" scaled="0"/>
                </a:gradFill>
                <a:effectLst/>
                <a:uLnTx/>
                <a:uFillTx/>
                <a:latin typeface="Segoe UI" panose="020B0502040204020203" pitchFamily="34" charset="0"/>
                <a:ea typeface="MS PGothic" pitchFamily="34" charset="-128"/>
                <a:cs typeface="Segoe UI" panose="020B0502040204020203" pitchFamily="34" charset="0"/>
              </a:rPr>
              <a:t>Provider  </a:t>
            </a:r>
            <a:br>
              <a:rPr kumimoji="0" lang="en-US" sz="1765" b="0" i="0" u="none" strike="noStrike" kern="1200" cap="none" spc="0" normalizeH="0" baseline="0" noProof="0" dirty="0">
                <a:ln>
                  <a:noFill/>
                </a:ln>
                <a:gradFill>
                  <a:gsLst>
                    <a:gs pos="1250">
                      <a:prstClr val="black"/>
                    </a:gs>
                    <a:gs pos="99000">
                      <a:prstClr val="black"/>
                    </a:gs>
                  </a:gsLst>
                  <a:lin ang="5400000" scaled="0"/>
                </a:gradFill>
                <a:effectLst/>
                <a:uLnTx/>
                <a:uFillTx/>
                <a:latin typeface="Segoe UI" panose="020B0502040204020203" pitchFamily="34" charset="0"/>
                <a:ea typeface="MS PGothic" pitchFamily="34" charset="-128"/>
                <a:cs typeface="Segoe UI" panose="020B0502040204020203" pitchFamily="34" charset="0"/>
              </a:rPr>
            </a:br>
            <a:r>
              <a:rPr kumimoji="0" lang="en-US" sz="1765" b="0" i="0" u="none" strike="noStrike" kern="1200" cap="none" spc="0" normalizeH="0" baseline="0" noProof="0" dirty="0">
                <a:ln>
                  <a:noFill/>
                </a:ln>
                <a:gradFill>
                  <a:gsLst>
                    <a:gs pos="1250">
                      <a:prstClr val="black"/>
                    </a:gs>
                    <a:gs pos="99000">
                      <a:prstClr val="black"/>
                    </a:gs>
                  </a:gsLst>
                  <a:lin ang="5400000" scaled="0"/>
                </a:gradFill>
                <a:effectLst/>
                <a:uLnTx/>
                <a:uFillTx/>
                <a:latin typeface="Segoe UI" panose="020B0502040204020203" pitchFamily="34" charset="0"/>
                <a:ea typeface="MS PGothic" pitchFamily="34" charset="-128"/>
                <a:cs typeface="Segoe UI" panose="020B0502040204020203" pitchFamily="34" charset="0"/>
              </a:rPr>
              <a:t>rest points</a:t>
            </a:r>
          </a:p>
        </p:txBody>
      </p:sp>
      <p:grpSp>
        <p:nvGrpSpPr>
          <p:cNvPr id="85" name="Group 84"/>
          <p:cNvGrpSpPr/>
          <p:nvPr/>
        </p:nvGrpSpPr>
        <p:grpSpPr>
          <a:xfrm>
            <a:off x="6289314" y="1457167"/>
            <a:ext cx="3989915" cy="850546"/>
            <a:chOff x="6415453" y="1485605"/>
            <a:chExt cx="4070499" cy="867724"/>
          </a:xfrm>
        </p:grpSpPr>
        <p:grpSp>
          <p:nvGrpSpPr>
            <p:cNvPr id="82" name="Group 81"/>
            <p:cNvGrpSpPr/>
            <p:nvPr/>
          </p:nvGrpSpPr>
          <p:grpSpPr>
            <a:xfrm>
              <a:off x="9122889" y="1493986"/>
              <a:ext cx="1363063" cy="859343"/>
              <a:chOff x="9122889" y="1493986"/>
              <a:chExt cx="1363063" cy="859343"/>
            </a:xfrm>
          </p:grpSpPr>
          <p:grpSp>
            <p:nvGrpSpPr>
              <p:cNvPr id="45" name="Group 44"/>
              <p:cNvGrpSpPr/>
              <p:nvPr/>
            </p:nvGrpSpPr>
            <p:grpSpPr>
              <a:xfrm>
                <a:off x="9556309" y="1493986"/>
                <a:ext cx="496215" cy="500359"/>
                <a:chOff x="5835648" y="3126185"/>
                <a:chExt cx="775292" cy="781767"/>
              </a:xfrm>
            </p:grpSpPr>
            <p:sp>
              <p:nvSpPr>
                <p:cNvPr id="42" name="Freeform 23"/>
                <p:cNvSpPr>
                  <a:spLocks/>
                </p:cNvSpPr>
                <p:nvPr/>
              </p:nvSpPr>
              <p:spPr bwMode="auto">
                <a:xfrm>
                  <a:off x="5835648" y="3126185"/>
                  <a:ext cx="775292" cy="781767"/>
                </a:xfrm>
                <a:custGeom>
                  <a:avLst/>
                  <a:gdLst>
                    <a:gd name="T0" fmla="*/ 150 w 200"/>
                    <a:gd name="T1" fmla="*/ 0 h 202"/>
                    <a:gd name="T2" fmla="*/ 71 w 200"/>
                    <a:gd name="T3" fmla="*/ 80 h 202"/>
                    <a:gd name="T4" fmla="*/ 20 w 200"/>
                    <a:gd name="T5" fmla="*/ 41 h 202"/>
                    <a:gd name="T6" fmla="*/ 0 w 200"/>
                    <a:gd name="T7" fmla="*/ 51 h 202"/>
                    <a:gd name="T8" fmla="*/ 0 w 200"/>
                    <a:gd name="T9" fmla="*/ 152 h 202"/>
                    <a:gd name="T10" fmla="*/ 20 w 200"/>
                    <a:gd name="T11" fmla="*/ 162 h 202"/>
                    <a:gd name="T12" fmla="*/ 71 w 200"/>
                    <a:gd name="T13" fmla="*/ 122 h 202"/>
                    <a:gd name="T14" fmla="*/ 150 w 200"/>
                    <a:gd name="T15" fmla="*/ 202 h 202"/>
                    <a:gd name="T16" fmla="*/ 200 w 200"/>
                    <a:gd name="T17" fmla="*/ 182 h 202"/>
                    <a:gd name="T18" fmla="*/ 200 w 200"/>
                    <a:gd name="T19" fmla="*/ 20 h 202"/>
                    <a:gd name="T20" fmla="*/ 150 w 200"/>
                    <a:gd name="T21" fmla="*/ 0 h 202"/>
                    <a:gd name="T22" fmla="*/ 150 w 200"/>
                    <a:gd name="T23" fmla="*/ 0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0" h="202">
                      <a:moveTo>
                        <a:pt x="150" y="0"/>
                      </a:moveTo>
                      <a:cubicBezTo>
                        <a:pt x="71" y="80"/>
                        <a:pt x="71" y="80"/>
                        <a:pt x="71" y="80"/>
                      </a:cubicBezTo>
                      <a:cubicBezTo>
                        <a:pt x="20" y="41"/>
                        <a:pt x="20" y="41"/>
                        <a:pt x="20" y="41"/>
                      </a:cubicBezTo>
                      <a:cubicBezTo>
                        <a:pt x="0" y="51"/>
                        <a:pt x="0" y="51"/>
                        <a:pt x="0" y="51"/>
                      </a:cubicBezTo>
                      <a:cubicBezTo>
                        <a:pt x="0" y="152"/>
                        <a:pt x="0" y="152"/>
                        <a:pt x="0" y="152"/>
                      </a:cubicBezTo>
                      <a:cubicBezTo>
                        <a:pt x="20" y="162"/>
                        <a:pt x="20" y="162"/>
                        <a:pt x="20" y="162"/>
                      </a:cubicBezTo>
                      <a:cubicBezTo>
                        <a:pt x="71" y="122"/>
                        <a:pt x="71" y="122"/>
                        <a:pt x="71" y="122"/>
                      </a:cubicBezTo>
                      <a:cubicBezTo>
                        <a:pt x="150" y="202"/>
                        <a:pt x="150" y="202"/>
                        <a:pt x="150" y="202"/>
                      </a:cubicBezTo>
                      <a:cubicBezTo>
                        <a:pt x="200" y="182"/>
                        <a:pt x="200" y="182"/>
                        <a:pt x="200" y="182"/>
                      </a:cubicBezTo>
                      <a:cubicBezTo>
                        <a:pt x="200" y="20"/>
                        <a:pt x="200" y="20"/>
                        <a:pt x="200" y="20"/>
                      </a:cubicBezTo>
                      <a:cubicBezTo>
                        <a:pt x="150" y="0"/>
                        <a:pt x="150" y="0"/>
                        <a:pt x="150" y="0"/>
                      </a:cubicBezTo>
                      <a:cubicBezTo>
                        <a:pt x="150" y="0"/>
                        <a:pt x="150" y="0"/>
                        <a:pt x="150"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43" name="Freeform 24"/>
                <p:cNvSpPr>
                  <a:spLocks/>
                </p:cNvSpPr>
                <p:nvPr/>
              </p:nvSpPr>
              <p:spPr bwMode="auto">
                <a:xfrm>
                  <a:off x="5911850" y="3382963"/>
                  <a:ext cx="114300" cy="228600"/>
                </a:xfrm>
                <a:custGeom>
                  <a:avLst/>
                  <a:gdLst>
                    <a:gd name="T0" fmla="*/ 0 w 30"/>
                    <a:gd name="T1" fmla="*/ 60 h 60"/>
                    <a:gd name="T2" fmla="*/ 0 w 30"/>
                    <a:gd name="T3" fmla="*/ 0 h 60"/>
                    <a:gd name="T4" fmla="*/ 30 w 30"/>
                    <a:gd name="T5" fmla="*/ 30 h 60"/>
                    <a:gd name="T6" fmla="*/ 0 w 30"/>
                    <a:gd name="T7" fmla="*/ 60 h 60"/>
                    <a:gd name="T8" fmla="*/ 0 w 30"/>
                    <a:gd name="T9" fmla="*/ 60 h 60"/>
                  </a:gdLst>
                  <a:ahLst/>
                  <a:cxnLst>
                    <a:cxn ang="0">
                      <a:pos x="T0" y="T1"/>
                    </a:cxn>
                    <a:cxn ang="0">
                      <a:pos x="T2" y="T3"/>
                    </a:cxn>
                    <a:cxn ang="0">
                      <a:pos x="T4" y="T5"/>
                    </a:cxn>
                    <a:cxn ang="0">
                      <a:pos x="T6" y="T7"/>
                    </a:cxn>
                    <a:cxn ang="0">
                      <a:pos x="T8" y="T9"/>
                    </a:cxn>
                  </a:cxnLst>
                  <a:rect l="0" t="0" r="r" b="b"/>
                  <a:pathLst>
                    <a:path w="30" h="60">
                      <a:moveTo>
                        <a:pt x="0" y="60"/>
                      </a:moveTo>
                      <a:cubicBezTo>
                        <a:pt x="0" y="0"/>
                        <a:pt x="0" y="0"/>
                        <a:pt x="0" y="0"/>
                      </a:cubicBezTo>
                      <a:cubicBezTo>
                        <a:pt x="30" y="30"/>
                        <a:pt x="30" y="30"/>
                        <a:pt x="30" y="30"/>
                      </a:cubicBezTo>
                      <a:cubicBezTo>
                        <a:pt x="0" y="60"/>
                        <a:pt x="0" y="60"/>
                        <a:pt x="0" y="60"/>
                      </a:cubicBezTo>
                      <a:cubicBezTo>
                        <a:pt x="0" y="60"/>
                        <a:pt x="0" y="60"/>
                        <a:pt x="0" y="60"/>
                      </a:cubicBezTo>
                      <a:close/>
                    </a:path>
                  </a:pathLst>
                </a:custGeom>
                <a:solidFill>
                  <a:schemeClr val="bg1"/>
                </a:solidFill>
                <a:ln>
                  <a:noFill/>
                </a:ln>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44" name="Freeform 25"/>
                <p:cNvSpPr>
                  <a:spLocks/>
                </p:cNvSpPr>
                <p:nvPr/>
              </p:nvSpPr>
              <p:spPr bwMode="auto">
                <a:xfrm>
                  <a:off x="6205538" y="3341688"/>
                  <a:ext cx="201613" cy="314325"/>
                </a:xfrm>
                <a:custGeom>
                  <a:avLst/>
                  <a:gdLst>
                    <a:gd name="T0" fmla="*/ 0 w 53"/>
                    <a:gd name="T1" fmla="*/ 41 h 83"/>
                    <a:gd name="T2" fmla="*/ 53 w 53"/>
                    <a:gd name="T3" fmla="*/ 0 h 83"/>
                    <a:gd name="T4" fmla="*/ 53 w 53"/>
                    <a:gd name="T5" fmla="*/ 83 h 83"/>
                    <a:gd name="T6" fmla="*/ 0 w 53"/>
                    <a:gd name="T7" fmla="*/ 41 h 83"/>
                    <a:gd name="T8" fmla="*/ 0 w 53"/>
                    <a:gd name="T9" fmla="*/ 41 h 83"/>
                  </a:gdLst>
                  <a:ahLst/>
                  <a:cxnLst>
                    <a:cxn ang="0">
                      <a:pos x="T0" y="T1"/>
                    </a:cxn>
                    <a:cxn ang="0">
                      <a:pos x="T2" y="T3"/>
                    </a:cxn>
                    <a:cxn ang="0">
                      <a:pos x="T4" y="T5"/>
                    </a:cxn>
                    <a:cxn ang="0">
                      <a:pos x="T6" y="T7"/>
                    </a:cxn>
                    <a:cxn ang="0">
                      <a:pos x="T8" y="T9"/>
                    </a:cxn>
                  </a:cxnLst>
                  <a:rect l="0" t="0" r="r" b="b"/>
                  <a:pathLst>
                    <a:path w="53" h="83">
                      <a:moveTo>
                        <a:pt x="0" y="41"/>
                      </a:moveTo>
                      <a:cubicBezTo>
                        <a:pt x="53" y="0"/>
                        <a:pt x="53" y="0"/>
                        <a:pt x="53" y="0"/>
                      </a:cubicBezTo>
                      <a:cubicBezTo>
                        <a:pt x="53" y="83"/>
                        <a:pt x="53" y="83"/>
                        <a:pt x="53" y="83"/>
                      </a:cubicBezTo>
                      <a:cubicBezTo>
                        <a:pt x="0" y="41"/>
                        <a:pt x="0" y="41"/>
                        <a:pt x="0" y="41"/>
                      </a:cubicBezTo>
                      <a:cubicBezTo>
                        <a:pt x="0" y="41"/>
                        <a:pt x="0" y="41"/>
                        <a:pt x="0" y="41"/>
                      </a:cubicBezTo>
                      <a:close/>
                    </a:path>
                  </a:pathLst>
                </a:custGeom>
                <a:solidFill>
                  <a:schemeClr val="bg1"/>
                </a:solidFill>
                <a:ln>
                  <a:noFill/>
                </a:ln>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grpSp>
          <p:sp>
            <p:nvSpPr>
              <p:cNvPr id="61" name="Text Placeholder 4"/>
              <p:cNvSpPr txBox="1">
                <a:spLocks/>
              </p:cNvSpPr>
              <p:nvPr/>
            </p:nvSpPr>
            <p:spPr>
              <a:xfrm>
                <a:off x="9122889" y="2002568"/>
                <a:ext cx="1363063" cy="350761"/>
              </a:xfrm>
              <a:prstGeom prst="rect">
                <a:avLst/>
              </a:prstGeom>
            </p:spPr>
            <p:txBody>
              <a:bodyPr vert="horz" wrap="square" lIns="143407" tIns="89630" rIns="143407" bIns="89630" rtlCol="0">
                <a:spAutoFit/>
              </a:bodyPr>
              <a:lstStyle>
                <a:lvl1pPr marL="0" indent="0" algn="l" defTabSz="931863" rtl="0" fontAlgn="base">
                  <a:lnSpc>
                    <a:spcPct val="90000"/>
                  </a:lnSpc>
                  <a:spcBef>
                    <a:spcPct val="20000"/>
                  </a:spcBef>
                  <a:spcAft>
                    <a:spcPct val="0"/>
                  </a:spcAft>
                  <a:buSzPct val="90000"/>
                  <a:buFont typeface="Arial" pitchFamily="34" charset="0"/>
                  <a:buNone/>
                  <a:defRPr sz="4000" kern="1200">
                    <a:gradFill>
                      <a:gsLst>
                        <a:gs pos="1250">
                          <a:schemeClr val="tx1"/>
                        </a:gs>
                        <a:gs pos="99000">
                          <a:schemeClr val="tx1"/>
                        </a:gs>
                      </a:gsLst>
                      <a:lin ang="5400000" scaled="0"/>
                    </a:gradFill>
                    <a:latin typeface="+mj-lt"/>
                    <a:ea typeface="MS PGothic" pitchFamily="34" charset="-128"/>
                    <a:cs typeface="+mn-cs"/>
                  </a:defRPr>
                </a:lvl1pPr>
                <a:lvl2pPr marL="0" indent="0" algn="l" defTabSz="931863" rtl="0" fontAlgn="base">
                  <a:lnSpc>
                    <a:spcPct val="90000"/>
                  </a:lnSpc>
                  <a:spcBef>
                    <a:spcPct val="20000"/>
                  </a:spcBef>
                  <a:spcAft>
                    <a:spcPct val="0"/>
                  </a:spcAft>
                  <a:buSzPct val="90000"/>
                  <a:buFontTx/>
                  <a:buNone/>
                  <a:defRPr sz="2000" kern="1200">
                    <a:gradFill>
                      <a:gsLst>
                        <a:gs pos="1250">
                          <a:schemeClr val="tx1"/>
                        </a:gs>
                        <a:gs pos="100000">
                          <a:schemeClr val="tx1"/>
                        </a:gs>
                      </a:gsLst>
                      <a:lin ang="5400000" scaled="0"/>
                    </a:gradFill>
                    <a:latin typeface="+mn-lt"/>
                    <a:ea typeface="MS PGothic" pitchFamily="34" charset="-128"/>
                    <a:cs typeface="+mn-cs"/>
                  </a:defRPr>
                </a:lvl2pPr>
                <a:lvl3pPr marL="228600" indent="0" algn="l" defTabSz="931863" rtl="0" fontAlgn="base">
                  <a:lnSpc>
                    <a:spcPct val="90000"/>
                  </a:lnSpc>
                  <a:spcBef>
                    <a:spcPct val="20000"/>
                  </a:spcBef>
                  <a:spcAft>
                    <a:spcPct val="0"/>
                  </a:spcAft>
                  <a:buSzPct val="90000"/>
                  <a:buFont typeface="Arial" pitchFamily="34" charset="0"/>
                  <a:buNone/>
                  <a:defRPr sz="2000" kern="1200">
                    <a:gradFill>
                      <a:gsLst>
                        <a:gs pos="1250">
                          <a:schemeClr val="tx1"/>
                        </a:gs>
                        <a:gs pos="100000">
                          <a:schemeClr val="tx1"/>
                        </a:gs>
                      </a:gsLst>
                      <a:lin ang="5400000" scaled="0"/>
                    </a:gradFill>
                    <a:latin typeface="+mn-lt"/>
                    <a:ea typeface="MS PGothic" pitchFamily="34" charset="-128"/>
                    <a:cs typeface="+mn-cs"/>
                  </a:defRPr>
                </a:lvl3pPr>
                <a:lvl4pPr marL="457200" indent="0" algn="l" defTabSz="931863" rtl="0" fontAlgn="base">
                  <a:lnSpc>
                    <a:spcPct val="90000"/>
                  </a:lnSpc>
                  <a:spcBef>
                    <a:spcPct val="20000"/>
                  </a:spcBef>
                  <a:spcAft>
                    <a:spcPct val="0"/>
                  </a:spcAft>
                  <a:buSzPct val="90000"/>
                  <a:buFont typeface="Arial" pitchFamily="34" charset="0"/>
                  <a:buNone/>
                  <a:defRPr kern="1200">
                    <a:gradFill>
                      <a:gsLst>
                        <a:gs pos="1250">
                          <a:schemeClr val="tx1"/>
                        </a:gs>
                        <a:gs pos="100000">
                          <a:schemeClr val="tx1"/>
                        </a:gs>
                      </a:gsLst>
                      <a:lin ang="5400000" scaled="0"/>
                    </a:gradFill>
                    <a:latin typeface="+mn-lt"/>
                    <a:ea typeface="MS PGothic" pitchFamily="34" charset="-128"/>
                    <a:cs typeface="+mn-cs"/>
                  </a:defRPr>
                </a:lvl4pPr>
                <a:lvl5pPr marL="685800" indent="0" algn="l" defTabSz="931863" rtl="0" fontAlgn="base">
                  <a:lnSpc>
                    <a:spcPct val="90000"/>
                  </a:lnSpc>
                  <a:spcBef>
                    <a:spcPct val="20000"/>
                  </a:spcBef>
                  <a:spcAft>
                    <a:spcPct val="0"/>
                  </a:spcAft>
                  <a:buSzPct val="90000"/>
                  <a:buFont typeface="Arial" pitchFamily="34" charset="0"/>
                  <a:buNone/>
                  <a:defRPr kern="1200">
                    <a:gradFill>
                      <a:gsLst>
                        <a:gs pos="1250">
                          <a:schemeClr val="tx1"/>
                        </a:gs>
                        <a:gs pos="100000">
                          <a:schemeClr val="tx1"/>
                        </a:gs>
                      </a:gsLst>
                      <a:lin ang="5400000" scaled="0"/>
                    </a:gradFill>
                    <a:latin typeface="+mn-lt"/>
                    <a:ea typeface="MS PGothic" pitchFamily="34" charset="-128"/>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1242275" rtl="0" eaLnBrk="0" fontAlgn="base" latinLnBrk="0" hangingPunct="0">
                  <a:lnSpc>
                    <a:spcPct val="90000"/>
                  </a:lnSpc>
                  <a:spcBef>
                    <a:spcPct val="20000"/>
                  </a:spcBef>
                  <a:spcAft>
                    <a:spcPct val="0"/>
                  </a:spcAft>
                  <a:buClrTx/>
                  <a:buSzPct val="90000"/>
                  <a:buFont typeface="Arial" pitchFamily="34" charset="0"/>
                  <a:buNone/>
                  <a:tabLst/>
                  <a:defRPr/>
                </a:pPr>
                <a:r>
                  <a:rPr kumimoji="0" lang="en-US" sz="1175" b="0" i="0" u="none" strike="noStrike" kern="1200" cap="none" spc="0" normalizeH="0" baseline="0" noProof="0" dirty="0">
                    <a:ln>
                      <a:noFill/>
                    </a:ln>
                    <a:gradFill>
                      <a:gsLst>
                        <a:gs pos="1250">
                          <a:prstClr val="black"/>
                        </a:gs>
                        <a:gs pos="99000">
                          <a:prstClr val="black"/>
                        </a:gs>
                      </a:gsLst>
                      <a:lin ang="5400000" scaled="0"/>
                    </a:gradFill>
                    <a:effectLst/>
                    <a:uLnTx/>
                    <a:uFillTx/>
                    <a:latin typeface="Cambria"/>
                    <a:ea typeface="MS PGothic" pitchFamily="34" charset="-128"/>
                    <a:cs typeface="+mn-cs"/>
                  </a:rPr>
                  <a:t>Visual Studio</a:t>
                </a:r>
              </a:p>
            </p:txBody>
          </p:sp>
        </p:grpSp>
        <p:sp>
          <p:nvSpPr>
            <p:cNvPr id="68" name="Freeform 29"/>
            <p:cNvSpPr>
              <a:spLocks/>
            </p:cNvSpPr>
            <p:nvPr/>
          </p:nvSpPr>
          <p:spPr bwMode="auto">
            <a:xfrm>
              <a:off x="7826154" y="1636282"/>
              <a:ext cx="222250" cy="219075"/>
            </a:xfrm>
            <a:custGeom>
              <a:avLst/>
              <a:gdLst>
                <a:gd name="T0" fmla="*/ 60 w 140"/>
                <a:gd name="T1" fmla="*/ 138 h 138"/>
                <a:gd name="T2" fmla="*/ 80 w 140"/>
                <a:gd name="T3" fmla="*/ 138 h 138"/>
                <a:gd name="T4" fmla="*/ 80 w 140"/>
                <a:gd name="T5" fmla="*/ 79 h 138"/>
                <a:gd name="T6" fmla="*/ 140 w 140"/>
                <a:gd name="T7" fmla="*/ 79 h 138"/>
                <a:gd name="T8" fmla="*/ 140 w 140"/>
                <a:gd name="T9" fmla="*/ 59 h 138"/>
                <a:gd name="T10" fmla="*/ 80 w 140"/>
                <a:gd name="T11" fmla="*/ 59 h 138"/>
                <a:gd name="T12" fmla="*/ 80 w 140"/>
                <a:gd name="T13" fmla="*/ 0 h 138"/>
                <a:gd name="T14" fmla="*/ 60 w 140"/>
                <a:gd name="T15" fmla="*/ 0 h 138"/>
                <a:gd name="T16" fmla="*/ 60 w 140"/>
                <a:gd name="T17" fmla="*/ 59 h 138"/>
                <a:gd name="T18" fmla="*/ 0 w 140"/>
                <a:gd name="T19" fmla="*/ 59 h 138"/>
                <a:gd name="T20" fmla="*/ 0 w 140"/>
                <a:gd name="T21" fmla="*/ 79 h 138"/>
                <a:gd name="T22" fmla="*/ 60 w 140"/>
                <a:gd name="T23" fmla="*/ 79 h 138"/>
                <a:gd name="T24" fmla="*/ 60 w 140"/>
                <a:gd name="T25" fmla="*/ 138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138">
                  <a:moveTo>
                    <a:pt x="60" y="138"/>
                  </a:moveTo>
                  <a:lnTo>
                    <a:pt x="80" y="138"/>
                  </a:lnTo>
                  <a:lnTo>
                    <a:pt x="80" y="79"/>
                  </a:lnTo>
                  <a:lnTo>
                    <a:pt x="140" y="79"/>
                  </a:lnTo>
                  <a:lnTo>
                    <a:pt x="140" y="59"/>
                  </a:lnTo>
                  <a:lnTo>
                    <a:pt x="80" y="59"/>
                  </a:lnTo>
                  <a:lnTo>
                    <a:pt x="80" y="0"/>
                  </a:lnTo>
                  <a:lnTo>
                    <a:pt x="60" y="0"/>
                  </a:lnTo>
                  <a:lnTo>
                    <a:pt x="60" y="59"/>
                  </a:lnTo>
                  <a:lnTo>
                    <a:pt x="0" y="59"/>
                  </a:lnTo>
                  <a:lnTo>
                    <a:pt x="0" y="79"/>
                  </a:lnTo>
                  <a:lnTo>
                    <a:pt x="60" y="79"/>
                  </a:lnTo>
                  <a:lnTo>
                    <a:pt x="60" y="138"/>
                  </a:lnTo>
                  <a:close/>
                </a:path>
              </a:pathLst>
            </a:custGeom>
            <a:solidFill>
              <a:schemeClr val="tx1"/>
            </a:solidFill>
            <a:ln>
              <a:noFill/>
            </a:ln>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69" name="Freeform 29"/>
            <p:cNvSpPr>
              <a:spLocks/>
            </p:cNvSpPr>
            <p:nvPr/>
          </p:nvSpPr>
          <p:spPr bwMode="auto">
            <a:xfrm>
              <a:off x="9071277" y="1636282"/>
              <a:ext cx="222250" cy="219075"/>
            </a:xfrm>
            <a:custGeom>
              <a:avLst/>
              <a:gdLst>
                <a:gd name="T0" fmla="*/ 60 w 140"/>
                <a:gd name="T1" fmla="*/ 138 h 138"/>
                <a:gd name="T2" fmla="*/ 80 w 140"/>
                <a:gd name="T3" fmla="*/ 138 h 138"/>
                <a:gd name="T4" fmla="*/ 80 w 140"/>
                <a:gd name="T5" fmla="*/ 79 h 138"/>
                <a:gd name="T6" fmla="*/ 140 w 140"/>
                <a:gd name="T7" fmla="*/ 79 h 138"/>
                <a:gd name="T8" fmla="*/ 140 w 140"/>
                <a:gd name="T9" fmla="*/ 59 h 138"/>
                <a:gd name="T10" fmla="*/ 80 w 140"/>
                <a:gd name="T11" fmla="*/ 59 h 138"/>
                <a:gd name="T12" fmla="*/ 80 w 140"/>
                <a:gd name="T13" fmla="*/ 0 h 138"/>
                <a:gd name="T14" fmla="*/ 60 w 140"/>
                <a:gd name="T15" fmla="*/ 0 h 138"/>
                <a:gd name="T16" fmla="*/ 60 w 140"/>
                <a:gd name="T17" fmla="*/ 59 h 138"/>
                <a:gd name="T18" fmla="*/ 0 w 140"/>
                <a:gd name="T19" fmla="*/ 59 h 138"/>
                <a:gd name="T20" fmla="*/ 0 w 140"/>
                <a:gd name="T21" fmla="*/ 79 h 138"/>
                <a:gd name="T22" fmla="*/ 60 w 140"/>
                <a:gd name="T23" fmla="*/ 79 h 138"/>
                <a:gd name="T24" fmla="*/ 60 w 140"/>
                <a:gd name="T25" fmla="*/ 138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138">
                  <a:moveTo>
                    <a:pt x="60" y="138"/>
                  </a:moveTo>
                  <a:lnTo>
                    <a:pt x="80" y="138"/>
                  </a:lnTo>
                  <a:lnTo>
                    <a:pt x="80" y="79"/>
                  </a:lnTo>
                  <a:lnTo>
                    <a:pt x="140" y="79"/>
                  </a:lnTo>
                  <a:lnTo>
                    <a:pt x="140" y="59"/>
                  </a:lnTo>
                  <a:lnTo>
                    <a:pt x="80" y="59"/>
                  </a:lnTo>
                  <a:lnTo>
                    <a:pt x="80" y="0"/>
                  </a:lnTo>
                  <a:lnTo>
                    <a:pt x="60" y="0"/>
                  </a:lnTo>
                  <a:lnTo>
                    <a:pt x="60" y="59"/>
                  </a:lnTo>
                  <a:lnTo>
                    <a:pt x="0" y="59"/>
                  </a:lnTo>
                  <a:lnTo>
                    <a:pt x="0" y="79"/>
                  </a:lnTo>
                  <a:lnTo>
                    <a:pt x="60" y="79"/>
                  </a:lnTo>
                  <a:lnTo>
                    <a:pt x="60" y="138"/>
                  </a:lnTo>
                  <a:close/>
                </a:path>
              </a:pathLst>
            </a:custGeom>
            <a:solidFill>
              <a:schemeClr val="tx1"/>
            </a:solidFill>
            <a:ln>
              <a:noFill/>
            </a:ln>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grpSp>
          <p:nvGrpSpPr>
            <p:cNvPr id="84" name="Group 83"/>
            <p:cNvGrpSpPr/>
            <p:nvPr/>
          </p:nvGrpSpPr>
          <p:grpSpPr>
            <a:xfrm>
              <a:off x="6415453" y="1485605"/>
              <a:ext cx="1363063" cy="867724"/>
              <a:chOff x="6415453" y="1485605"/>
              <a:chExt cx="1363063" cy="867724"/>
            </a:xfrm>
          </p:grpSpPr>
          <p:sp>
            <p:nvSpPr>
              <p:cNvPr id="59" name="Text Placeholder 4"/>
              <p:cNvSpPr txBox="1">
                <a:spLocks/>
              </p:cNvSpPr>
              <p:nvPr/>
            </p:nvSpPr>
            <p:spPr>
              <a:xfrm>
                <a:off x="6415453" y="2002568"/>
                <a:ext cx="1363063" cy="350761"/>
              </a:xfrm>
              <a:prstGeom prst="rect">
                <a:avLst/>
              </a:prstGeom>
            </p:spPr>
            <p:txBody>
              <a:bodyPr vert="horz" wrap="square" lIns="143407" tIns="89630" rIns="143407" bIns="89630" rtlCol="0">
                <a:spAutoFit/>
              </a:bodyPr>
              <a:lstStyle>
                <a:lvl1pPr marL="0" indent="0" algn="l" defTabSz="931863" rtl="0" fontAlgn="base">
                  <a:lnSpc>
                    <a:spcPct val="90000"/>
                  </a:lnSpc>
                  <a:spcBef>
                    <a:spcPct val="20000"/>
                  </a:spcBef>
                  <a:spcAft>
                    <a:spcPct val="0"/>
                  </a:spcAft>
                  <a:buSzPct val="90000"/>
                  <a:buFont typeface="Arial" pitchFamily="34" charset="0"/>
                  <a:buNone/>
                  <a:defRPr sz="4000" kern="1200">
                    <a:gradFill>
                      <a:gsLst>
                        <a:gs pos="1250">
                          <a:schemeClr val="tx1"/>
                        </a:gs>
                        <a:gs pos="99000">
                          <a:schemeClr val="tx1"/>
                        </a:gs>
                      </a:gsLst>
                      <a:lin ang="5400000" scaled="0"/>
                    </a:gradFill>
                    <a:latin typeface="+mj-lt"/>
                    <a:ea typeface="MS PGothic" pitchFamily="34" charset="-128"/>
                    <a:cs typeface="+mn-cs"/>
                  </a:defRPr>
                </a:lvl1pPr>
                <a:lvl2pPr marL="0" indent="0" algn="l" defTabSz="931863" rtl="0" fontAlgn="base">
                  <a:lnSpc>
                    <a:spcPct val="90000"/>
                  </a:lnSpc>
                  <a:spcBef>
                    <a:spcPct val="20000"/>
                  </a:spcBef>
                  <a:spcAft>
                    <a:spcPct val="0"/>
                  </a:spcAft>
                  <a:buSzPct val="90000"/>
                  <a:buFontTx/>
                  <a:buNone/>
                  <a:defRPr sz="2000" kern="1200">
                    <a:gradFill>
                      <a:gsLst>
                        <a:gs pos="1250">
                          <a:schemeClr val="tx1"/>
                        </a:gs>
                        <a:gs pos="100000">
                          <a:schemeClr val="tx1"/>
                        </a:gs>
                      </a:gsLst>
                      <a:lin ang="5400000" scaled="0"/>
                    </a:gradFill>
                    <a:latin typeface="+mn-lt"/>
                    <a:ea typeface="MS PGothic" pitchFamily="34" charset="-128"/>
                    <a:cs typeface="+mn-cs"/>
                  </a:defRPr>
                </a:lvl2pPr>
                <a:lvl3pPr marL="228600" indent="0" algn="l" defTabSz="931863" rtl="0" fontAlgn="base">
                  <a:lnSpc>
                    <a:spcPct val="90000"/>
                  </a:lnSpc>
                  <a:spcBef>
                    <a:spcPct val="20000"/>
                  </a:spcBef>
                  <a:spcAft>
                    <a:spcPct val="0"/>
                  </a:spcAft>
                  <a:buSzPct val="90000"/>
                  <a:buFont typeface="Arial" pitchFamily="34" charset="0"/>
                  <a:buNone/>
                  <a:defRPr sz="2000" kern="1200">
                    <a:gradFill>
                      <a:gsLst>
                        <a:gs pos="1250">
                          <a:schemeClr val="tx1"/>
                        </a:gs>
                        <a:gs pos="100000">
                          <a:schemeClr val="tx1"/>
                        </a:gs>
                      </a:gsLst>
                      <a:lin ang="5400000" scaled="0"/>
                    </a:gradFill>
                    <a:latin typeface="+mn-lt"/>
                    <a:ea typeface="MS PGothic" pitchFamily="34" charset="-128"/>
                    <a:cs typeface="+mn-cs"/>
                  </a:defRPr>
                </a:lvl3pPr>
                <a:lvl4pPr marL="457200" indent="0" algn="l" defTabSz="931863" rtl="0" fontAlgn="base">
                  <a:lnSpc>
                    <a:spcPct val="90000"/>
                  </a:lnSpc>
                  <a:spcBef>
                    <a:spcPct val="20000"/>
                  </a:spcBef>
                  <a:spcAft>
                    <a:spcPct val="0"/>
                  </a:spcAft>
                  <a:buSzPct val="90000"/>
                  <a:buFont typeface="Arial" pitchFamily="34" charset="0"/>
                  <a:buNone/>
                  <a:defRPr kern="1200">
                    <a:gradFill>
                      <a:gsLst>
                        <a:gs pos="1250">
                          <a:schemeClr val="tx1"/>
                        </a:gs>
                        <a:gs pos="100000">
                          <a:schemeClr val="tx1"/>
                        </a:gs>
                      </a:gsLst>
                      <a:lin ang="5400000" scaled="0"/>
                    </a:gradFill>
                    <a:latin typeface="+mn-lt"/>
                    <a:ea typeface="MS PGothic" pitchFamily="34" charset="-128"/>
                    <a:cs typeface="+mn-cs"/>
                  </a:defRPr>
                </a:lvl4pPr>
                <a:lvl5pPr marL="685800" indent="0" algn="l" defTabSz="931863" rtl="0" fontAlgn="base">
                  <a:lnSpc>
                    <a:spcPct val="90000"/>
                  </a:lnSpc>
                  <a:spcBef>
                    <a:spcPct val="20000"/>
                  </a:spcBef>
                  <a:spcAft>
                    <a:spcPct val="0"/>
                  </a:spcAft>
                  <a:buSzPct val="90000"/>
                  <a:buFont typeface="Arial" pitchFamily="34" charset="0"/>
                  <a:buNone/>
                  <a:defRPr kern="1200">
                    <a:gradFill>
                      <a:gsLst>
                        <a:gs pos="1250">
                          <a:schemeClr val="tx1"/>
                        </a:gs>
                        <a:gs pos="100000">
                          <a:schemeClr val="tx1"/>
                        </a:gs>
                      </a:gsLst>
                      <a:lin ang="5400000" scaled="0"/>
                    </a:gradFill>
                    <a:latin typeface="+mn-lt"/>
                    <a:ea typeface="MS PGothic" pitchFamily="34" charset="-128"/>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1242275" rtl="0" eaLnBrk="0" fontAlgn="base" latinLnBrk="0" hangingPunct="0">
                  <a:lnSpc>
                    <a:spcPct val="90000"/>
                  </a:lnSpc>
                  <a:spcBef>
                    <a:spcPct val="20000"/>
                  </a:spcBef>
                  <a:spcAft>
                    <a:spcPct val="0"/>
                  </a:spcAft>
                  <a:buClrTx/>
                  <a:buSzPct val="90000"/>
                  <a:buFont typeface="Arial" pitchFamily="34" charset="0"/>
                  <a:buNone/>
                  <a:tabLst/>
                  <a:defRPr/>
                </a:pPr>
                <a:r>
                  <a:rPr kumimoji="0" lang="en-US" sz="1175" b="0" i="0" u="none" strike="noStrike" kern="1200" cap="none" spc="0" normalizeH="0" baseline="0" noProof="0" dirty="0">
                    <a:ln>
                      <a:noFill/>
                    </a:ln>
                    <a:gradFill>
                      <a:gsLst>
                        <a:gs pos="1250">
                          <a:prstClr val="black"/>
                        </a:gs>
                        <a:gs pos="99000">
                          <a:prstClr val="black"/>
                        </a:gs>
                      </a:gsLst>
                      <a:lin ang="5400000" scaled="0"/>
                    </a:gradFill>
                    <a:effectLst/>
                    <a:uLnTx/>
                    <a:uFillTx/>
                    <a:latin typeface="Cambria"/>
                    <a:ea typeface="MS PGothic" pitchFamily="34" charset="-128"/>
                    <a:cs typeface="+mn-cs"/>
                  </a:rPr>
                  <a:t>Microsoft Azure</a:t>
                </a:r>
              </a:p>
            </p:txBody>
          </p:sp>
          <p:sp>
            <p:nvSpPr>
              <p:cNvPr id="77" name="Freeform 33"/>
              <p:cNvSpPr>
                <a:spLocks/>
              </p:cNvSpPr>
              <p:nvPr/>
            </p:nvSpPr>
            <p:spPr bwMode="auto">
              <a:xfrm>
                <a:off x="6642405" y="1485605"/>
                <a:ext cx="918568" cy="508740"/>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chemeClr val="tx1"/>
              </a:solidFill>
              <a:ln>
                <a:noFill/>
              </a:ln>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grpSp>
        <p:grpSp>
          <p:nvGrpSpPr>
            <p:cNvPr id="83" name="Group 82"/>
            <p:cNvGrpSpPr/>
            <p:nvPr/>
          </p:nvGrpSpPr>
          <p:grpSpPr>
            <a:xfrm>
              <a:off x="7873544" y="1506916"/>
              <a:ext cx="1363063" cy="846413"/>
              <a:chOff x="7873544" y="1506916"/>
              <a:chExt cx="1363063" cy="846413"/>
            </a:xfrm>
          </p:grpSpPr>
          <p:sp>
            <p:nvSpPr>
              <p:cNvPr id="60" name="Text Placeholder 4"/>
              <p:cNvSpPr txBox="1">
                <a:spLocks/>
              </p:cNvSpPr>
              <p:nvPr/>
            </p:nvSpPr>
            <p:spPr>
              <a:xfrm>
                <a:off x="7873544" y="2002568"/>
                <a:ext cx="1363063" cy="350761"/>
              </a:xfrm>
              <a:prstGeom prst="rect">
                <a:avLst/>
              </a:prstGeom>
            </p:spPr>
            <p:txBody>
              <a:bodyPr vert="horz" wrap="square" lIns="143407" tIns="89630" rIns="143407" bIns="89630" rtlCol="0">
                <a:spAutoFit/>
              </a:bodyPr>
              <a:lstStyle>
                <a:lvl1pPr marL="0" indent="0" algn="l" defTabSz="931863" rtl="0" fontAlgn="base">
                  <a:lnSpc>
                    <a:spcPct val="90000"/>
                  </a:lnSpc>
                  <a:spcBef>
                    <a:spcPct val="20000"/>
                  </a:spcBef>
                  <a:spcAft>
                    <a:spcPct val="0"/>
                  </a:spcAft>
                  <a:buSzPct val="90000"/>
                  <a:buFont typeface="Arial" pitchFamily="34" charset="0"/>
                  <a:buNone/>
                  <a:defRPr sz="4000" kern="1200">
                    <a:gradFill>
                      <a:gsLst>
                        <a:gs pos="1250">
                          <a:schemeClr val="tx1"/>
                        </a:gs>
                        <a:gs pos="99000">
                          <a:schemeClr val="tx1"/>
                        </a:gs>
                      </a:gsLst>
                      <a:lin ang="5400000" scaled="0"/>
                    </a:gradFill>
                    <a:latin typeface="+mj-lt"/>
                    <a:ea typeface="MS PGothic" pitchFamily="34" charset="-128"/>
                    <a:cs typeface="+mn-cs"/>
                  </a:defRPr>
                </a:lvl1pPr>
                <a:lvl2pPr marL="0" indent="0" algn="l" defTabSz="931863" rtl="0" fontAlgn="base">
                  <a:lnSpc>
                    <a:spcPct val="90000"/>
                  </a:lnSpc>
                  <a:spcBef>
                    <a:spcPct val="20000"/>
                  </a:spcBef>
                  <a:spcAft>
                    <a:spcPct val="0"/>
                  </a:spcAft>
                  <a:buSzPct val="90000"/>
                  <a:buFontTx/>
                  <a:buNone/>
                  <a:defRPr sz="2000" kern="1200">
                    <a:gradFill>
                      <a:gsLst>
                        <a:gs pos="1250">
                          <a:schemeClr val="tx1"/>
                        </a:gs>
                        <a:gs pos="100000">
                          <a:schemeClr val="tx1"/>
                        </a:gs>
                      </a:gsLst>
                      <a:lin ang="5400000" scaled="0"/>
                    </a:gradFill>
                    <a:latin typeface="+mn-lt"/>
                    <a:ea typeface="MS PGothic" pitchFamily="34" charset="-128"/>
                    <a:cs typeface="+mn-cs"/>
                  </a:defRPr>
                </a:lvl2pPr>
                <a:lvl3pPr marL="228600" indent="0" algn="l" defTabSz="931863" rtl="0" fontAlgn="base">
                  <a:lnSpc>
                    <a:spcPct val="90000"/>
                  </a:lnSpc>
                  <a:spcBef>
                    <a:spcPct val="20000"/>
                  </a:spcBef>
                  <a:spcAft>
                    <a:spcPct val="0"/>
                  </a:spcAft>
                  <a:buSzPct val="90000"/>
                  <a:buFont typeface="Arial" pitchFamily="34" charset="0"/>
                  <a:buNone/>
                  <a:defRPr sz="2000" kern="1200">
                    <a:gradFill>
                      <a:gsLst>
                        <a:gs pos="1250">
                          <a:schemeClr val="tx1"/>
                        </a:gs>
                        <a:gs pos="100000">
                          <a:schemeClr val="tx1"/>
                        </a:gs>
                      </a:gsLst>
                      <a:lin ang="5400000" scaled="0"/>
                    </a:gradFill>
                    <a:latin typeface="+mn-lt"/>
                    <a:ea typeface="MS PGothic" pitchFamily="34" charset="-128"/>
                    <a:cs typeface="+mn-cs"/>
                  </a:defRPr>
                </a:lvl3pPr>
                <a:lvl4pPr marL="457200" indent="0" algn="l" defTabSz="931863" rtl="0" fontAlgn="base">
                  <a:lnSpc>
                    <a:spcPct val="90000"/>
                  </a:lnSpc>
                  <a:spcBef>
                    <a:spcPct val="20000"/>
                  </a:spcBef>
                  <a:spcAft>
                    <a:spcPct val="0"/>
                  </a:spcAft>
                  <a:buSzPct val="90000"/>
                  <a:buFont typeface="Arial" pitchFamily="34" charset="0"/>
                  <a:buNone/>
                  <a:defRPr kern="1200">
                    <a:gradFill>
                      <a:gsLst>
                        <a:gs pos="1250">
                          <a:schemeClr val="tx1"/>
                        </a:gs>
                        <a:gs pos="100000">
                          <a:schemeClr val="tx1"/>
                        </a:gs>
                      </a:gsLst>
                      <a:lin ang="5400000" scaled="0"/>
                    </a:gradFill>
                    <a:latin typeface="+mn-lt"/>
                    <a:ea typeface="MS PGothic" pitchFamily="34" charset="-128"/>
                    <a:cs typeface="+mn-cs"/>
                  </a:defRPr>
                </a:lvl4pPr>
                <a:lvl5pPr marL="685800" indent="0" algn="l" defTabSz="931863" rtl="0" fontAlgn="base">
                  <a:lnSpc>
                    <a:spcPct val="90000"/>
                  </a:lnSpc>
                  <a:spcBef>
                    <a:spcPct val="20000"/>
                  </a:spcBef>
                  <a:spcAft>
                    <a:spcPct val="0"/>
                  </a:spcAft>
                  <a:buSzPct val="90000"/>
                  <a:buFont typeface="Arial" pitchFamily="34" charset="0"/>
                  <a:buNone/>
                  <a:defRPr kern="1200">
                    <a:gradFill>
                      <a:gsLst>
                        <a:gs pos="1250">
                          <a:schemeClr val="tx1"/>
                        </a:gs>
                        <a:gs pos="100000">
                          <a:schemeClr val="tx1"/>
                        </a:gs>
                      </a:gsLst>
                      <a:lin ang="5400000" scaled="0"/>
                    </a:gradFill>
                    <a:latin typeface="+mn-lt"/>
                    <a:ea typeface="MS PGothic" pitchFamily="34" charset="-128"/>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1242275" rtl="0" eaLnBrk="0" fontAlgn="base" latinLnBrk="0" hangingPunct="0">
                  <a:lnSpc>
                    <a:spcPct val="90000"/>
                  </a:lnSpc>
                  <a:spcBef>
                    <a:spcPct val="20000"/>
                  </a:spcBef>
                  <a:spcAft>
                    <a:spcPct val="0"/>
                  </a:spcAft>
                  <a:buClrTx/>
                  <a:buSzPct val="90000"/>
                  <a:buFont typeface="Arial" pitchFamily="34" charset="0"/>
                  <a:buNone/>
                  <a:tabLst/>
                  <a:defRPr/>
                </a:pPr>
                <a:r>
                  <a:rPr kumimoji="0" lang="en-US" sz="1175" b="0" i="0" u="none" strike="noStrike" kern="1200" cap="none" spc="0" normalizeH="0" baseline="0" noProof="0" dirty="0">
                    <a:ln>
                      <a:noFill/>
                    </a:ln>
                    <a:gradFill>
                      <a:gsLst>
                        <a:gs pos="1250">
                          <a:prstClr val="black"/>
                        </a:gs>
                        <a:gs pos="99000">
                          <a:prstClr val="black"/>
                        </a:gs>
                      </a:gsLst>
                      <a:lin ang="5400000" scaled="0"/>
                    </a:gradFill>
                    <a:effectLst/>
                    <a:uLnTx/>
                    <a:uFillTx/>
                    <a:latin typeface="Cambria"/>
                    <a:ea typeface="MS PGothic" pitchFamily="34" charset="-128"/>
                    <a:cs typeface="+mn-cs"/>
                  </a:rPr>
                  <a:t>Command line</a:t>
                </a:r>
              </a:p>
            </p:txBody>
          </p:sp>
          <p:sp>
            <p:nvSpPr>
              <p:cNvPr id="81" name="Freeform 37"/>
              <p:cNvSpPr>
                <a:spLocks noEditPoints="1"/>
              </p:cNvSpPr>
              <p:nvPr/>
            </p:nvSpPr>
            <p:spPr bwMode="auto">
              <a:xfrm>
                <a:off x="8313584" y="1506916"/>
                <a:ext cx="494911" cy="495652"/>
              </a:xfrm>
              <a:custGeom>
                <a:avLst/>
                <a:gdLst>
                  <a:gd name="T0" fmla="*/ 0 w 136"/>
                  <a:gd name="T1" fmla="*/ 32 h 136"/>
                  <a:gd name="T2" fmla="*/ 136 w 136"/>
                  <a:gd name="T3" fmla="*/ 32 h 136"/>
                  <a:gd name="T4" fmla="*/ 136 w 136"/>
                  <a:gd name="T5" fmla="*/ 118 h 136"/>
                  <a:gd name="T6" fmla="*/ 118 w 136"/>
                  <a:gd name="T7" fmla="*/ 136 h 136"/>
                  <a:gd name="T8" fmla="*/ 18 w 136"/>
                  <a:gd name="T9" fmla="*/ 136 h 136"/>
                  <a:gd name="T10" fmla="*/ 0 w 136"/>
                  <a:gd name="T11" fmla="*/ 118 h 136"/>
                  <a:gd name="T12" fmla="*/ 0 w 136"/>
                  <a:gd name="T13" fmla="*/ 32 h 136"/>
                  <a:gd name="T14" fmla="*/ 18 w 136"/>
                  <a:gd name="T15" fmla="*/ 0 h 136"/>
                  <a:gd name="T16" fmla="*/ 118 w 136"/>
                  <a:gd name="T17" fmla="*/ 0 h 136"/>
                  <a:gd name="T18" fmla="*/ 136 w 136"/>
                  <a:gd name="T19" fmla="*/ 18 h 136"/>
                  <a:gd name="T20" fmla="*/ 136 w 136"/>
                  <a:gd name="T21" fmla="*/ 24 h 136"/>
                  <a:gd name="T22" fmla="*/ 0 w 136"/>
                  <a:gd name="T23" fmla="*/ 24 h 136"/>
                  <a:gd name="T24" fmla="*/ 0 w 136"/>
                  <a:gd name="T25" fmla="*/ 18 h 136"/>
                  <a:gd name="T26" fmla="*/ 18 w 136"/>
                  <a:gd name="T27" fmla="*/ 0 h 136"/>
                  <a:gd name="T28" fmla="*/ 124 w 136"/>
                  <a:gd name="T29" fmla="*/ 8 h 136"/>
                  <a:gd name="T30" fmla="*/ 124 w 136"/>
                  <a:gd name="T31" fmla="*/ 8 h 136"/>
                  <a:gd name="T32" fmla="*/ 120 w 136"/>
                  <a:gd name="T33" fmla="*/ 11 h 136"/>
                  <a:gd name="T34" fmla="*/ 120 w 136"/>
                  <a:gd name="T35" fmla="*/ 12 h 136"/>
                  <a:gd name="T36" fmla="*/ 124 w 136"/>
                  <a:gd name="T37" fmla="*/ 16 h 136"/>
                  <a:gd name="T38" fmla="*/ 124 w 136"/>
                  <a:gd name="T39" fmla="*/ 16 h 136"/>
                  <a:gd name="T40" fmla="*/ 128 w 136"/>
                  <a:gd name="T41" fmla="*/ 12 h 136"/>
                  <a:gd name="T42" fmla="*/ 128 w 136"/>
                  <a:gd name="T43" fmla="*/ 11 h 136"/>
                  <a:gd name="T44" fmla="*/ 124 w 136"/>
                  <a:gd name="T45" fmla="*/ 8 h 136"/>
                  <a:gd name="T46" fmla="*/ 92 w 136"/>
                  <a:gd name="T47" fmla="*/ 8 h 136"/>
                  <a:gd name="T48" fmla="*/ 92 w 136"/>
                  <a:gd name="T49" fmla="*/ 8 h 136"/>
                  <a:gd name="T50" fmla="*/ 88 w 136"/>
                  <a:gd name="T51" fmla="*/ 11 h 136"/>
                  <a:gd name="T52" fmla="*/ 88 w 136"/>
                  <a:gd name="T53" fmla="*/ 12 h 136"/>
                  <a:gd name="T54" fmla="*/ 92 w 136"/>
                  <a:gd name="T55" fmla="*/ 16 h 136"/>
                  <a:gd name="T56" fmla="*/ 92 w 136"/>
                  <a:gd name="T57" fmla="*/ 16 h 136"/>
                  <a:gd name="T58" fmla="*/ 96 w 136"/>
                  <a:gd name="T59" fmla="*/ 12 h 136"/>
                  <a:gd name="T60" fmla="*/ 96 w 136"/>
                  <a:gd name="T61" fmla="*/ 11 h 136"/>
                  <a:gd name="T62" fmla="*/ 92 w 136"/>
                  <a:gd name="T63" fmla="*/ 8 h 136"/>
                  <a:gd name="T64" fmla="*/ 108 w 136"/>
                  <a:gd name="T65" fmla="*/ 8 h 136"/>
                  <a:gd name="T66" fmla="*/ 108 w 136"/>
                  <a:gd name="T67" fmla="*/ 8 h 136"/>
                  <a:gd name="T68" fmla="*/ 104 w 136"/>
                  <a:gd name="T69" fmla="*/ 11 h 136"/>
                  <a:gd name="T70" fmla="*/ 104 w 136"/>
                  <a:gd name="T71" fmla="*/ 12 h 136"/>
                  <a:gd name="T72" fmla="*/ 108 w 136"/>
                  <a:gd name="T73" fmla="*/ 16 h 136"/>
                  <a:gd name="T74" fmla="*/ 108 w 136"/>
                  <a:gd name="T75" fmla="*/ 16 h 136"/>
                  <a:gd name="T76" fmla="*/ 112 w 136"/>
                  <a:gd name="T77" fmla="*/ 12 h 136"/>
                  <a:gd name="T78" fmla="*/ 112 w 136"/>
                  <a:gd name="T79" fmla="*/ 11 h 136"/>
                  <a:gd name="T80" fmla="*/ 108 w 136"/>
                  <a:gd name="T81" fmla="*/ 8 h 136"/>
                  <a:gd name="T82" fmla="*/ 20 w 136"/>
                  <a:gd name="T83" fmla="*/ 52 h 136"/>
                  <a:gd name="T84" fmla="*/ 20 w 136"/>
                  <a:gd name="T85" fmla="*/ 52 h 136"/>
                  <a:gd name="T86" fmla="*/ 20 w 136"/>
                  <a:gd name="T87" fmla="*/ 60 h 136"/>
                  <a:gd name="T88" fmla="*/ 32 w 136"/>
                  <a:gd name="T89" fmla="*/ 72 h 136"/>
                  <a:gd name="T90" fmla="*/ 20 w 136"/>
                  <a:gd name="T91" fmla="*/ 84 h 136"/>
                  <a:gd name="T92" fmla="*/ 20 w 136"/>
                  <a:gd name="T93" fmla="*/ 92 h 136"/>
                  <a:gd name="T94" fmla="*/ 20 w 136"/>
                  <a:gd name="T95" fmla="*/ 92 h 136"/>
                  <a:gd name="T96" fmla="*/ 28 w 136"/>
                  <a:gd name="T97" fmla="*/ 92 h 136"/>
                  <a:gd name="T98" fmla="*/ 48 w 136"/>
                  <a:gd name="T99" fmla="*/ 72 h 136"/>
                  <a:gd name="T100" fmla="*/ 28 w 136"/>
                  <a:gd name="T101" fmla="*/ 52 h 136"/>
                  <a:gd name="T102" fmla="*/ 20 w 136"/>
                  <a:gd name="T103" fmla="*/ 52 h 136"/>
                  <a:gd name="T104" fmla="*/ 61 w 136"/>
                  <a:gd name="T105" fmla="*/ 84 h 136"/>
                  <a:gd name="T106" fmla="*/ 56 w 136"/>
                  <a:gd name="T107" fmla="*/ 89 h 136"/>
                  <a:gd name="T108" fmla="*/ 56 w 136"/>
                  <a:gd name="T109" fmla="*/ 91 h 136"/>
                  <a:gd name="T110" fmla="*/ 61 w 136"/>
                  <a:gd name="T111" fmla="*/ 96 h 136"/>
                  <a:gd name="T112" fmla="*/ 79 w 136"/>
                  <a:gd name="T113" fmla="*/ 96 h 136"/>
                  <a:gd name="T114" fmla="*/ 84 w 136"/>
                  <a:gd name="T115" fmla="*/ 91 h 136"/>
                  <a:gd name="T116" fmla="*/ 84 w 136"/>
                  <a:gd name="T117" fmla="*/ 89 h 136"/>
                  <a:gd name="T118" fmla="*/ 79 w 136"/>
                  <a:gd name="T119" fmla="*/ 84 h 136"/>
                  <a:gd name="T120" fmla="*/ 61 w 136"/>
                  <a:gd name="T121" fmla="*/ 84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 h="136">
                    <a:moveTo>
                      <a:pt x="0" y="32"/>
                    </a:moveTo>
                    <a:cubicBezTo>
                      <a:pt x="136" y="32"/>
                      <a:pt x="136" y="32"/>
                      <a:pt x="136" y="32"/>
                    </a:cubicBezTo>
                    <a:cubicBezTo>
                      <a:pt x="136" y="118"/>
                      <a:pt x="136" y="118"/>
                      <a:pt x="136" y="118"/>
                    </a:cubicBezTo>
                    <a:cubicBezTo>
                      <a:pt x="136" y="128"/>
                      <a:pt x="128" y="136"/>
                      <a:pt x="118" y="136"/>
                    </a:cubicBezTo>
                    <a:cubicBezTo>
                      <a:pt x="18" y="136"/>
                      <a:pt x="18" y="136"/>
                      <a:pt x="18" y="136"/>
                    </a:cubicBezTo>
                    <a:cubicBezTo>
                      <a:pt x="8" y="136"/>
                      <a:pt x="0" y="128"/>
                      <a:pt x="0" y="118"/>
                    </a:cubicBezTo>
                    <a:cubicBezTo>
                      <a:pt x="0" y="32"/>
                      <a:pt x="0" y="32"/>
                      <a:pt x="0" y="32"/>
                    </a:cubicBezTo>
                    <a:close/>
                    <a:moveTo>
                      <a:pt x="18" y="0"/>
                    </a:moveTo>
                    <a:cubicBezTo>
                      <a:pt x="118" y="0"/>
                      <a:pt x="118" y="0"/>
                      <a:pt x="118" y="0"/>
                    </a:cubicBezTo>
                    <a:cubicBezTo>
                      <a:pt x="128" y="0"/>
                      <a:pt x="136" y="8"/>
                      <a:pt x="136" y="18"/>
                    </a:cubicBezTo>
                    <a:cubicBezTo>
                      <a:pt x="136" y="24"/>
                      <a:pt x="136" y="24"/>
                      <a:pt x="136" y="24"/>
                    </a:cubicBezTo>
                    <a:cubicBezTo>
                      <a:pt x="0" y="24"/>
                      <a:pt x="0" y="24"/>
                      <a:pt x="0" y="24"/>
                    </a:cubicBezTo>
                    <a:cubicBezTo>
                      <a:pt x="0" y="18"/>
                      <a:pt x="0" y="18"/>
                      <a:pt x="0" y="18"/>
                    </a:cubicBezTo>
                    <a:cubicBezTo>
                      <a:pt x="0" y="8"/>
                      <a:pt x="8" y="0"/>
                      <a:pt x="18" y="0"/>
                    </a:cubicBezTo>
                    <a:close/>
                    <a:moveTo>
                      <a:pt x="124" y="8"/>
                    </a:moveTo>
                    <a:cubicBezTo>
                      <a:pt x="124" y="8"/>
                      <a:pt x="124" y="8"/>
                      <a:pt x="124" y="8"/>
                    </a:cubicBezTo>
                    <a:cubicBezTo>
                      <a:pt x="122" y="8"/>
                      <a:pt x="120" y="10"/>
                      <a:pt x="120" y="11"/>
                    </a:cubicBezTo>
                    <a:cubicBezTo>
                      <a:pt x="120" y="12"/>
                      <a:pt x="120" y="12"/>
                      <a:pt x="120" y="12"/>
                    </a:cubicBezTo>
                    <a:cubicBezTo>
                      <a:pt x="120" y="14"/>
                      <a:pt x="122" y="16"/>
                      <a:pt x="124" y="16"/>
                    </a:cubicBezTo>
                    <a:cubicBezTo>
                      <a:pt x="124" y="16"/>
                      <a:pt x="124" y="16"/>
                      <a:pt x="124" y="16"/>
                    </a:cubicBezTo>
                    <a:cubicBezTo>
                      <a:pt x="126" y="16"/>
                      <a:pt x="128" y="14"/>
                      <a:pt x="128" y="12"/>
                    </a:cubicBezTo>
                    <a:cubicBezTo>
                      <a:pt x="128" y="11"/>
                      <a:pt x="128" y="11"/>
                      <a:pt x="128" y="11"/>
                    </a:cubicBezTo>
                    <a:cubicBezTo>
                      <a:pt x="128" y="10"/>
                      <a:pt x="126" y="8"/>
                      <a:pt x="124" y="8"/>
                    </a:cubicBezTo>
                    <a:close/>
                    <a:moveTo>
                      <a:pt x="92" y="8"/>
                    </a:moveTo>
                    <a:cubicBezTo>
                      <a:pt x="92" y="8"/>
                      <a:pt x="92" y="8"/>
                      <a:pt x="92" y="8"/>
                    </a:cubicBezTo>
                    <a:cubicBezTo>
                      <a:pt x="90" y="8"/>
                      <a:pt x="88" y="10"/>
                      <a:pt x="88" y="11"/>
                    </a:cubicBezTo>
                    <a:cubicBezTo>
                      <a:pt x="88" y="12"/>
                      <a:pt x="88" y="12"/>
                      <a:pt x="88" y="12"/>
                    </a:cubicBezTo>
                    <a:cubicBezTo>
                      <a:pt x="88" y="14"/>
                      <a:pt x="90" y="16"/>
                      <a:pt x="92" y="16"/>
                    </a:cubicBezTo>
                    <a:cubicBezTo>
                      <a:pt x="92" y="16"/>
                      <a:pt x="92" y="16"/>
                      <a:pt x="92" y="16"/>
                    </a:cubicBezTo>
                    <a:cubicBezTo>
                      <a:pt x="94" y="16"/>
                      <a:pt x="96" y="14"/>
                      <a:pt x="96" y="12"/>
                    </a:cubicBezTo>
                    <a:cubicBezTo>
                      <a:pt x="96" y="11"/>
                      <a:pt x="96" y="11"/>
                      <a:pt x="96" y="11"/>
                    </a:cubicBezTo>
                    <a:cubicBezTo>
                      <a:pt x="96" y="10"/>
                      <a:pt x="94" y="8"/>
                      <a:pt x="92" y="8"/>
                    </a:cubicBezTo>
                    <a:close/>
                    <a:moveTo>
                      <a:pt x="108" y="8"/>
                    </a:moveTo>
                    <a:cubicBezTo>
                      <a:pt x="108" y="8"/>
                      <a:pt x="108" y="8"/>
                      <a:pt x="108" y="8"/>
                    </a:cubicBezTo>
                    <a:cubicBezTo>
                      <a:pt x="106" y="8"/>
                      <a:pt x="104" y="10"/>
                      <a:pt x="104" y="11"/>
                    </a:cubicBezTo>
                    <a:cubicBezTo>
                      <a:pt x="104" y="12"/>
                      <a:pt x="104" y="12"/>
                      <a:pt x="104" y="12"/>
                    </a:cubicBezTo>
                    <a:cubicBezTo>
                      <a:pt x="104" y="14"/>
                      <a:pt x="106" y="16"/>
                      <a:pt x="108" y="16"/>
                    </a:cubicBezTo>
                    <a:cubicBezTo>
                      <a:pt x="108" y="16"/>
                      <a:pt x="108" y="16"/>
                      <a:pt x="108" y="16"/>
                    </a:cubicBezTo>
                    <a:cubicBezTo>
                      <a:pt x="110" y="16"/>
                      <a:pt x="112" y="14"/>
                      <a:pt x="112" y="12"/>
                    </a:cubicBezTo>
                    <a:cubicBezTo>
                      <a:pt x="112" y="11"/>
                      <a:pt x="112" y="11"/>
                      <a:pt x="112" y="11"/>
                    </a:cubicBezTo>
                    <a:cubicBezTo>
                      <a:pt x="112" y="10"/>
                      <a:pt x="110" y="8"/>
                      <a:pt x="108" y="8"/>
                    </a:cubicBezTo>
                    <a:close/>
                    <a:moveTo>
                      <a:pt x="20" y="52"/>
                    </a:moveTo>
                    <a:cubicBezTo>
                      <a:pt x="20" y="52"/>
                      <a:pt x="20" y="52"/>
                      <a:pt x="20" y="52"/>
                    </a:cubicBezTo>
                    <a:cubicBezTo>
                      <a:pt x="18" y="54"/>
                      <a:pt x="18" y="58"/>
                      <a:pt x="20" y="60"/>
                    </a:cubicBezTo>
                    <a:cubicBezTo>
                      <a:pt x="32" y="72"/>
                      <a:pt x="32" y="72"/>
                      <a:pt x="32" y="72"/>
                    </a:cubicBezTo>
                    <a:cubicBezTo>
                      <a:pt x="20" y="84"/>
                      <a:pt x="20" y="84"/>
                      <a:pt x="20" y="84"/>
                    </a:cubicBezTo>
                    <a:cubicBezTo>
                      <a:pt x="18" y="86"/>
                      <a:pt x="18" y="90"/>
                      <a:pt x="20" y="92"/>
                    </a:cubicBezTo>
                    <a:cubicBezTo>
                      <a:pt x="20" y="92"/>
                      <a:pt x="20" y="92"/>
                      <a:pt x="20" y="92"/>
                    </a:cubicBezTo>
                    <a:cubicBezTo>
                      <a:pt x="22" y="94"/>
                      <a:pt x="26" y="94"/>
                      <a:pt x="28" y="92"/>
                    </a:cubicBezTo>
                    <a:cubicBezTo>
                      <a:pt x="48" y="72"/>
                      <a:pt x="48" y="72"/>
                      <a:pt x="48" y="72"/>
                    </a:cubicBezTo>
                    <a:cubicBezTo>
                      <a:pt x="28" y="52"/>
                      <a:pt x="28" y="52"/>
                      <a:pt x="28" y="52"/>
                    </a:cubicBezTo>
                    <a:cubicBezTo>
                      <a:pt x="26" y="50"/>
                      <a:pt x="22" y="50"/>
                      <a:pt x="20" y="52"/>
                    </a:cubicBezTo>
                    <a:close/>
                    <a:moveTo>
                      <a:pt x="61" y="84"/>
                    </a:moveTo>
                    <a:cubicBezTo>
                      <a:pt x="58" y="84"/>
                      <a:pt x="56" y="86"/>
                      <a:pt x="56" y="89"/>
                    </a:cubicBezTo>
                    <a:cubicBezTo>
                      <a:pt x="56" y="91"/>
                      <a:pt x="56" y="91"/>
                      <a:pt x="56" y="91"/>
                    </a:cubicBezTo>
                    <a:cubicBezTo>
                      <a:pt x="56" y="94"/>
                      <a:pt x="58" y="96"/>
                      <a:pt x="61" y="96"/>
                    </a:cubicBezTo>
                    <a:cubicBezTo>
                      <a:pt x="79" y="96"/>
                      <a:pt x="79" y="96"/>
                      <a:pt x="79" y="96"/>
                    </a:cubicBezTo>
                    <a:cubicBezTo>
                      <a:pt x="82" y="96"/>
                      <a:pt x="84" y="94"/>
                      <a:pt x="84" y="91"/>
                    </a:cubicBezTo>
                    <a:cubicBezTo>
                      <a:pt x="84" y="89"/>
                      <a:pt x="84" y="89"/>
                      <a:pt x="84" y="89"/>
                    </a:cubicBezTo>
                    <a:cubicBezTo>
                      <a:pt x="84" y="86"/>
                      <a:pt x="82" y="84"/>
                      <a:pt x="79" y="84"/>
                    </a:cubicBezTo>
                    <a:lnTo>
                      <a:pt x="61" y="84"/>
                    </a:lnTo>
                    <a:close/>
                  </a:path>
                </a:pathLst>
              </a:custGeom>
              <a:solidFill>
                <a:schemeClr val="tx1"/>
              </a:solidFill>
              <a:ln>
                <a:noFill/>
              </a:ln>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grpSp>
      </p:grpSp>
      <p:grpSp>
        <p:nvGrpSpPr>
          <p:cNvPr id="473" name="Group 472"/>
          <p:cNvGrpSpPr/>
          <p:nvPr/>
        </p:nvGrpSpPr>
        <p:grpSpPr>
          <a:xfrm>
            <a:off x="4034538" y="3429000"/>
            <a:ext cx="2046529" cy="1160954"/>
            <a:chOff x="4115140" y="3497262"/>
            <a:chExt cx="2087862" cy="1184402"/>
          </a:xfrm>
        </p:grpSpPr>
        <p:sp>
          <p:nvSpPr>
            <p:cNvPr id="86" name="Freeform 33"/>
            <p:cNvSpPr>
              <a:spLocks/>
            </p:cNvSpPr>
            <p:nvPr/>
          </p:nvSpPr>
          <p:spPr bwMode="auto">
            <a:xfrm flipH="1">
              <a:off x="4115140" y="3497262"/>
              <a:ext cx="817588" cy="452813"/>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chemeClr val="accent5">
                <a:lumMod val="10000"/>
                <a:lumOff val="90000"/>
              </a:schemeClr>
            </a:solidFill>
            <a:ln>
              <a:noFill/>
            </a:ln>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88" name="Freeform 33"/>
            <p:cNvSpPr>
              <a:spLocks/>
            </p:cNvSpPr>
            <p:nvPr/>
          </p:nvSpPr>
          <p:spPr bwMode="auto">
            <a:xfrm>
              <a:off x="4221662" y="3584319"/>
              <a:ext cx="1981340" cy="1097345"/>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chemeClr val="bg1"/>
            </a:solidFill>
            <a:ln>
              <a:noFill/>
            </a:ln>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grpSp>
      <p:grpSp>
        <p:nvGrpSpPr>
          <p:cNvPr id="92" name="Group 91"/>
          <p:cNvGrpSpPr/>
          <p:nvPr/>
        </p:nvGrpSpPr>
        <p:grpSpPr>
          <a:xfrm>
            <a:off x="6185629" y="3771595"/>
            <a:ext cx="2688864" cy="398128"/>
            <a:chOff x="6101339" y="3779030"/>
            <a:chExt cx="2743170" cy="406170"/>
          </a:xfrm>
        </p:grpSpPr>
        <p:sp>
          <p:nvSpPr>
            <p:cNvPr id="89" name="Text Placeholder 4"/>
            <p:cNvSpPr txBox="1">
              <a:spLocks/>
            </p:cNvSpPr>
            <p:nvPr/>
          </p:nvSpPr>
          <p:spPr>
            <a:xfrm>
              <a:off x="6101339" y="3779030"/>
              <a:ext cx="1072795" cy="406170"/>
            </a:xfrm>
            <a:prstGeom prst="rect">
              <a:avLst/>
            </a:prstGeom>
          </p:spPr>
          <p:txBody>
            <a:bodyPr vert="horz" wrap="square" lIns="143407" tIns="89630" rIns="143407" bIns="89630" rtlCol="0">
              <a:spAutoFit/>
            </a:bodyPr>
            <a:lstStyle>
              <a:lvl1pPr marL="0" indent="0" algn="l" defTabSz="931863" rtl="0" fontAlgn="base">
                <a:lnSpc>
                  <a:spcPct val="90000"/>
                </a:lnSpc>
                <a:spcBef>
                  <a:spcPct val="20000"/>
                </a:spcBef>
                <a:spcAft>
                  <a:spcPct val="0"/>
                </a:spcAft>
                <a:buSzPct val="90000"/>
                <a:buFont typeface="Arial" pitchFamily="34" charset="0"/>
                <a:buNone/>
                <a:defRPr sz="4000" kern="1200">
                  <a:gradFill>
                    <a:gsLst>
                      <a:gs pos="1250">
                        <a:schemeClr val="tx1"/>
                      </a:gs>
                      <a:gs pos="99000">
                        <a:schemeClr val="tx1"/>
                      </a:gs>
                    </a:gsLst>
                    <a:lin ang="5400000" scaled="0"/>
                  </a:gradFill>
                  <a:latin typeface="+mj-lt"/>
                  <a:ea typeface="MS PGothic" pitchFamily="34" charset="-128"/>
                  <a:cs typeface="+mn-cs"/>
                </a:defRPr>
              </a:lvl1pPr>
              <a:lvl2pPr marL="0" indent="0" algn="l" defTabSz="931863" rtl="0" fontAlgn="base">
                <a:lnSpc>
                  <a:spcPct val="90000"/>
                </a:lnSpc>
                <a:spcBef>
                  <a:spcPct val="20000"/>
                </a:spcBef>
                <a:spcAft>
                  <a:spcPct val="0"/>
                </a:spcAft>
                <a:buSzPct val="90000"/>
                <a:buFontTx/>
                <a:buNone/>
                <a:defRPr sz="2000" kern="1200">
                  <a:gradFill>
                    <a:gsLst>
                      <a:gs pos="1250">
                        <a:schemeClr val="tx1"/>
                      </a:gs>
                      <a:gs pos="100000">
                        <a:schemeClr val="tx1"/>
                      </a:gs>
                    </a:gsLst>
                    <a:lin ang="5400000" scaled="0"/>
                  </a:gradFill>
                  <a:latin typeface="+mn-lt"/>
                  <a:ea typeface="MS PGothic" pitchFamily="34" charset="-128"/>
                  <a:cs typeface="+mn-cs"/>
                </a:defRPr>
              </a:lvl2pPr>
              <a:lvl3pPr marL="228600" indent="0" algn="l" defTabSz="931863" rtl="0" fontAlgn="base">
                <a:lnSpc>
                  <a:spcPct val="90000"/>
                </a:lnSpc>
                <a:spcBef>
                  <a:spcPct val="20000"/>
                </a:spcBef>
                <a:spcAft>
                  <a:spcPct val="0"/>
                </a:spcAft>
                <a:buSzPct val="90000"/>
                <a:buFont typeface="Arial" pitchFamily="34" charset="0"/>
                <a:buNone/>
                <a:defRPr sz="2000" kern="1200">
                  <a:gradFill>
                    <a:gsLst>
                      <a:gs pos="1250">
                        <a:schemeClr val="tx1"/>
                      </a:gs>
                      <a:gs pos="100000">
                        <a:schemeClr val="tx1"/>
                      </a:gs>
                    </a:gsLst>
                    <a:lin ang="5400000" scaled="0"/>
                  </a:gradFill>
                  <a:latin typeface="+mn-lt"/>
                  <a:ea typeface="MS PGothic" pitchFamily="34" charset="-128"/>
                  <a:cs typeface="+mn-cs"/>
                </a:defRPr>
              </a:lvl3pPr>
              <a:lvl4pPr marL="457200" indent="0" algn="l" defTabSz="931863" rtl="0" fontAlgn="base">
                <a:lnSpc>
                  <a:spcPct val="90000"/>
                </a:lnSpc>
                <a:spcBef>
                  <a:spcPct val="20000"/>
                </a:spcBef>
                <a:spcAft>
                  <a:spcPct val="0"/>
                </a:spcAft>
                <a:buSzPct val="90000"/>
                <a:buFont typeface="Arial" pitchFamily="34" charset="0"/>
                <a:buNone/>
                <a:defRPr kern="1200">
                  <a:gradFill>
                    <a:gsLst>
                      <a:gs pos="1250">
                        <a:schemeClr val="tx1"/>
                      </a:gs>
                      <a:gs pos="100000">
                        <a:schemeClr val="tx1"/>
                      </a:gs>
                    </a:gsLst>
                    <a:lin ang="5400000" scaled="0"/>
                  </a:gradFill>
                  <a:latin typeface="+mn-lt"/>
                  <a:ea typeface="MS PGothic" pitchFamily="34" charset="-128"/>
                  <a:cs typeface="+mn-cs"/>
                </a:defRPr>
              </a:lvl4pPr>
              <a:lvl5pPr marL="685800" indent="0" algn="l" defTabSz="931863" rtl="0" fontAlgn="base">
                <a:lnSpc>
                  <a:spcPct val="90000"/>
                </a:lnSpc>
                <a:spcBef>
                  <a:spcPct val="20000"/>
                </a:spcBef>
                <a:spcAft>
                  <a:spcPct val="0"/>
                </a:spcAft>
                <a:buSzPct val="90000"/>
                <a:buFont typeface="Arial" pitchFamily="34" charset="0"/>
                <a:buNone/>
                <a:defRPr kern="1200">
                  <a:gradFill>
                    <a:gsLst>
                      <a:gs pos="1250">
                        <a:schemeClr val="tx1"/>
                      </a:gs>
                      <a:gs pos="100000">
                        <a:schemeClr val="tx1"/>
                      </a:gs>
                    </a:gsLst>
                    <a:lin ang="5400000" scaled="0"/>
                  </a:gradFill>
                  <a:latin typeface="+mn-lt"/>
                  <a:ea typeface="MS PGothic" pitchFamily="34" charset="-128"/>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1242275" rtl="0" eaLnBrk="0" fontAlgn="base" latinLnBrk="0" hangingPunct="0">
                <a:lnSpc>
                  <a:spcPct val="90000"/>
                </a:lnSpc>
                <a:spcBef>
                  <a:spcPct val="20000"/>
                </a:spcBef>
                <a:spcAft>
                  <a:spcPct val="0"/>
                </a:spcAft>
                <a:buClrTx/>
                <a:buSzPct val="90000"/>
                <a:buFont typeface="Arial" pitchFamily="34" charset="0"/>
                <a:buNone/>
                <a:tabLst/>
                <a:defRPr/>
              </a:pPr>
              <a:r>
                <a:rPr kumimoji="0" lang="en-US" sz="1567" b="0" i="0" u="none" strike="noStrike" kern="1200" cap="none" spc="0" normalizeH="0" baseline="0" noProof="0" dirty="0">
                  <a:ln>
                    <a:noFill/>
                  </a:ln>
                  <a:gradFill>
                    <a:gsLst>
                      <a:gs pos="12500">
                        <a:prstClr val="white"/>
                      </a:gs>
                      <a:gs pos="52000">
                        <a:prstClr val="white"/>
                      </a:gs>
                    </a:gsLst>
                    <a:lin ang="5400000" scaled="0"/>
                  </a:gradFill>
                  <a:effectLst/>
                  <a:uLnTx/>
                  <a:uFillTx/>
                  <a:latin typeface="Cambria"/>
                  <a:ea typeface="MS PGothic" pitchFamily="34" charset="-128"/>
                  <a:cs typeface="+mn-cs"/>
                </a:rPr>
                <a:t>Cloud</a:t>
              </a:r>
            </a:p>
          </p:txBody>
        </p:sp>
        <p:sp>
          <p:nvSpPr>
            <p:cNvPr id="90" name="Text Placeholder 4"/>
            <p:cNvSpPr txBox="1">
              <a:spLocks/>
            </p:cNvSpPr>
            <p:nvPr/>
          </p:nvSpPr>
          <p:spPr>
            <a:xfrm>
              <a:off x="7244872" y="3779030"/>
              <a:ext cx="1599637" cy="406170"/>
            </a:xfrm>
            <a:prstGeom prst="rect">
              <a:avLst/>
            </a:prstGeom>
          </p:spPr>
          <p:txBody>
            <a:bodyPr vert="horz" wrap="square" lIns="143407" tIns="89630" rIns="143407" bIns="89630" rtlCol="0">
              <a:spAutoFit/>
            </a:bodyPr>
            <a:lstStyle>
              <a:lvl1pPr marL="0" indent="0" algn="l" defTabSz="931863" rtl="0" fontAlgn="base">
                <a:lnSpc>
                  <a:spcPct val="90000"/>
                </a:lnSpc>
                <a:spcBef>
                  <a:spcPct val="20000"/>
                </a:spcBef>
                <a:spcAft>
                  <a:spcPct val="0"/>
                </a:spcAft>
                <a:buSzPct val="90000"/>
                <a:buFont typeface="Arial" pitchFamily="34" charset="0"/>
                <a:buNone/>
                <a:defRPr sz="4000" kern="1200">
                  <a:gradFill>
                    <a:gsLst>
                      <a:gs pos="1250">
                        <a:schemeClr val="tx1"/>
                      </a:gs>
                      <a:gs pos="99000">
                        <a:schemeClr val="tx1"/>
                      </a:gs>
                    </a:gsLst>
                    <a:lin ang="5400000" scaled="0"/>
                  </a:gradFill>
                  <a:latin typeface="+mj-lt"/>
                  <a:ea typeface="MS PGothic" pitchFamily="34" charset="-128"/>
                  <a:cs typeface="+mn-cs"/>
                </a:defRPr>
              </a:lvl1pPr>
              <a:lvl2pPr marL="0" indent="0" algn="l" defTabSz="931863" rtl="0" fontAlgn="base">
                <a:lnSpc>
                  <a:spcPct val="90000"/>
                </a:lnSpc>
                <a:spcBef>
                  <a:spcPct val="20000"/>
                </a:spcBef>
                <a:spcAft>
                  <a:spcPct val="0"/>
                </a:spcAft>
                <a:buSzPct val="90000"/>
                <a:buFontTx/>
                <a:buNone/>
                <a:defRPr sz="2000" kern="1200">
                  <a:gradFill>
                    <a:gsLst>
                      <a:gs pos="1250">
                        <a:schemeClr val="tx1"/>
                      </a:gs>
                      <a:gs pos="100000">
                        <a:schemeClr val="tx1"/>
                      </a:gs>
                    </a:gsLst>
                    <a:lin ang="5400000" scaled="0"/>
                  </a:gradFill>
                  <a:latin typeface="+mn-lt"/>
                  <a:ea typeface="MS PGothic" pitchFamily="34" charset="-128"/>
                  <a:cs typeface="+mn-cs"/>
                </a:defRPr>
              </a:lvl2pPr>
              <a:lvl3pPr marL="228600" indent="0" algn="l" defTabSz="931863" rtl="0" fontAlgn="base">
                <a:lnSpc>
                  <a:spcPct val="90000"/>
                </a:lnSpc>
                <a:spcBef>
                  <a:spcPct val="20000"/>
                </a:spcBef>
                <a:spcAft>
                  <a:spcPct val="0"/>
                </a:spcAft>
                <a:buSzPct val="90000"/>
                <a:buFont typeface="Arial" pitchFamily="34" charset="0"/>
                <a:buNone/>
                <a:defRPr sz="2000" kern="1200">
                  <a:gradFill>
                    <a:gsLst>
                      <a:gs pos="1250">
                        <a:schemeClr val="tx1"/>
                      </a:gs>
                      <a:gs pos="100000">
                        <a:schemeClr val="tx1"/>
                      </a:gs>
                    </a:gsLst>
                    <a:lin ang="5400000" scaled="0"/>
                  </a:gradFill>
                  <a:latin typeface="+mn-lt"/>
                  <a:ea typeface="MS PGothic" pitchFamily="34" charset="-128"/>
                  <a:cs typeface="+mn-cs"/>
                </a:defRPr>
              </a:lvl3pPr>
              <a:lvl4pPr marL="457200" indent="0" algn="l" defTabSz="931863" rtl="0" fontAlgn="base">
                <a:lnSpc>
                  <a:spcPct val="90000"/>
                </a:lnSpc>
                <a:spcBef>
                  <a:spcPct val="20000"/>
                </a:spcBef>
                <a:spcAft>
                  <a:spcPct val="0"/>
                </a:spcAft>
                <a:buSzPct val="90000"/>
                <a:buFont typeface="Arial" pitchFamily="34" charset="0"/>
                <a:buNone/>
                <a:defRPr kern="1200">
                  <a:gradFill>
                    <a:gsLst>
                      <a:gs pos="1250">
                        <a:schemeClr val="tx1"/>
                      </a:gs>
                      <a:gs pos="100000">
                        <a:schemeClr val="tx1"/>
                      </a:gs>
                    </a:gsLst>
                    <a:lin ang="5400000" scaled="0"/>
                  </a:gradFill>
                  <a:latin typeface="+mn-lt"/>
                  <a:ea typeface="MS PGothic" pitchFamily="34" charset="-128"/>
                  <a:cs typeface="+mn-cs"/>
                </a:defRPr>
              </a:lvl4pPr>
              <a:lvl5pPr marL="685800" indent="0" algn="l" defTabSz="931863" rtl="0" fontAlgn="base">
                <a:lnSpc>
                  <a:spcPct val="90000"/>
                </a:lnSpc>
                <a:spcBef>
                  <a:spcPct val="20000"/>
                </a:spcBef>
                <a:spcAft>
                  <a:spcPct val="0"/>
                </a:spcAft>
                <a:buSzPct val="90000"/>
                <a:buFont typeface="Arial" pitchFamily="34" charset="0"/>
                <a:buNone/>
                <a:defRPr kern="1200">
                  <a:gradFill>
                    <a:gsLst>
                      <a:gs pos="1250">
                        <a:schemeClr val="tx1"/>
                      </a:gs>
                      <a:gs pos="100000">
                        <a:schemeClr val="tx1"/>
                      </a:gs>
                    </a:gsLst>
                    <a:lin ang="5400000" scaled="0"/>
                  </a:gradFill>
                  <a:latin typeface="+mn-lt"/>
                  <a:ea typeface="MS PGothic" pitchFamily="34" charset="-128"/>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1242275" rtl="0" eaLnBrk="0" fontAlgn="base" latinLnBrk="0" hangingPunct="0">
                <a:lnSpc>
                  <a:spcPct val="90000"/>
                </a:lnSpc>
                <a:spcBef>
                  <a:spcPct val="20000"/>
                </a:spcBef>
                <a:spcAft>
                  <a:spcPct val="0"/>
                </a:spcAft>
                <a:buClrTx/>
                <a:buSzPct val="90000"/>
                <a:buFont typeface="Arial" pitchFamily="34" charset="0"/>
                <a:buNone/>
                <a:tabLst/>
                <a:defRPr/>
              </a:pPr>
              <a:r>
                <a:rPr kumimoji="0" lang="en-US" sz="1567" b="0" i="0" u="none" strike="noStrike" kern="1200" cap="none" spc="0" normalizeH="0" baseline="0" noProof="0" dirty="0">
                  <a:ln>
                    <a:noFill/>
                  </a:ln>
                  <a:gradFill>
                    <a:gsLst>
                      <a:gs pos="12500">
                        <a:prstClr val="white"/>
                      </a:gs>
                      <a:gs pos="52000">
                        <a:prstClr val="white"/>
                      </a:gs>
                    </a:gsLst>
                    <a:lin ang="5400000" scaled="0"/>
                  </a:gradFill>
                  <a:effectLst/>
                  <a:uLnTx/>
                  <a:uFillTx/>
                  <a:latin typeface="Cambria"/>
                  <a:ea typeface="MS PGothic" pitchFamily="34" charset="-128"/>
                  <a:cs typeface="+mn-cs"/>
                </a:rPr>
                <a:t>On-premises</a:t>
              </a:r>
            </a:p>
          </p:txBody>
        </p:sp>
        <p:sp>
          <p:nvSpPr>
            <p:cNvPr id="91" name="Freeform 29"/>
            <p:cNvSpPr>
              <a:spLocks/>
            </p:cNvSpPr>
            <p:nvPr/>
          </p:nvSpPr>
          <p:spPr bwMode="auto">
            <a:xfrm>
              <a:off x="7098377" y="3858775"/>
              <a:ext cx="222250" cy="219075"/>
            </a:xfrm>
            <a:custGeom>
              <a:avLst/>
              <a:gdLst>
                <a:gd name="T0" fmla="*/ 60 w 140"/>
                <a:gd name="T1" fmla="*/ 138 h 138"/>
                <a:gd name="T2" fmla="*/ 80 w 140"/>
                <a:gd name="T3" fmla="*/ 138 h 138"/>
                <a:gd name="T4" fmla="*/ 80 w 140"/>
                <a:gd name="T5" fmla="*/ 79 h 138"/>
                <a:gd name="T6" fmla="*/ 140 w 140"/>
                <a:gd name="T7" fmla="*/ 79 h 138"/>
                <a:gd name="T8" fmla="*/ 140 w 140"/>
                <a:gd name="T9" fmla="*/ 59 h 138"/>
                <a:gd name="T10" fmla="*/ 80 w 140"/>
                <a:gd name="T11" fmla="*/ 59 h 138"/>
                <a:gd name="T12" fmla="*/ 80 w 140"/>
                <a:gd name="T13" fmla="*/ 0 h 138"/>
                <a:gd name="T14" fmla="*/ 60 w 140"/>
                <a:gd name="T15" fmla="*/ 0 h 138"/>
                <a:gd name="T16" fmla="*/ 60 w 140"/>
                <a:gd name="T17" fmla="*/ 59 h 138"/>
                <a:gd name="T18" fmla="*/ 0 w 140"/>
                <a:gd name="T19" fmla="*/ 59 h 138"/>
                <a:gd name="T20" fmla="*/ 0 w 140"/>
                <a:gd name="T21" fmla="*/ 79 h 138"/>
                <a:gd name="T22" fmla="*/ 60 w 140"/>
                <a:gd name="T23" fmla="*/ 79 h 138"/>
                <a:gd name="T24" fmla="*/ 60 w 140"/>
                <a:gd name="T25" fmla="*/ 138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138">
                  <a:moveTo>
                    <a:pt x="60" y="138"/>
                  </a:moveTo>
                  <a:lnTo>
                    <a:pt x="80" y="138"/>
                  </a:lnTo>
                  <a:lnTo>
                    <a:pt x="80" y="79"/>
                  </a:lnTo>
                  <a:lnTo>
                    <a:pt x="140" y="79"/>
                  </a:lnTo>
                  <a:lnTo>
                    <a:pt x="140" y="59"/>
                  </a:lnTo>
                  <a:lnTo>
                    <a:pt x="80" y="59"/>
                  </a:lnTo>
                  <a:lnTo>
                    <a:pt x="80" y="0"/>
                  </a:lnTo>
                  <a:lnTo>
                    <a:pt x="60" y="0"/>
                  </a:lnTo>
                  <a:lnTo>
                    <a:pt x="60" y="59"/>
                  </a:lnTo>
                  <a:lnTo>
                    <a:pt x="0" y="59"/>
                  </a:lnTo>
                  <a:lnTo>
                    <a:pt x="0" y="79"/>
                  </a:lnTo>
                  <a:lnTo>
                    <a:pt x="60" y="79"/>
                  </a:lnTo>
                  <a:lnTo>
                    <a:pt x="60" y="138"/>
                  </a:lnTo>
                  <a:close/>
                </a:path>
              </a:pathLst>
            </a:custGeom>
            <a:solidFill>
              <a:schemeClr val="bg1"/>
            </a:solidFill>
            <a:ln>
              <a:noFill/>
            </a:ln>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grpSp>
      <p:sp>
        <p:nvSpPr>
          <p:cNvPr id="439" name="AutoShape 371"/>
          <p:cNvSpPr>
            <a:spLocks noChangeAspect="1" noChangeArrowheads="1" noTextEdit="1"/>
          </p:cNvSpPr>
          <p:nvPr/>
        </p:nvSpPr>
        <p:spPr bwMode="auto">
          <a:xfrm flipH="1">
            <a:off x="869153" y="2280620"/>
            <a:ext cx="563299" cy="728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09481" y="5243930"/>
            <a:ext cx="846588" cy="846588"/>
          </a:xfrm>
          <a:prstGeom prst="rect">
            <a:avLst/>
          </a:prstGeom>
        </p:spPr>
      </p:pic>
      <p:pic>
        <p:nvPicPr>
          <p:cNvPr id="4" name="Picture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2183" y="5356443"/>
            <a:ext cx="632528" cy="621559"/>
          </a:xfrm>
          <a:prstGeom prst="rect">
            <a:avLst/>
          </a:prstGeom>
        </p:spPr>
      </p:pic>
      <p:pic>
        <p:nvPicPr>
          <p:cNvPr id="6" name="Picture 5"/>
          <p:cNvPicPr>
            <a:picLocks noChangeAspect="1"/>
          </p:cNvPicPr>
          <p:nvPr/>
        </p:nvPicPr>
        <p:blipFill rotWithShape="1">
          <a:blip r:embed="rId6" cstate="print">
            <a:extLst>
              <a:ext uri="{28A0092B-C50C-407E-A947-70E740481C1C}">
                <a14:useLocalDpi xmlns:a14="http://schemas.microsoft.com/office/drawing/2010/main" val="0"/>
              </a:ext>
            </a:extLst>
          </a:blip>
          <a:srcRect t="19515" r="9780" b="19960"/>
          <a:stretch/>
        </p:blipFill>
        <p:spPr>
          <a:xfrm>
            <a:off x="1161358" y="5839868"/>
            <a:ext cx="637799" cy="427874"/>
          </a:xfrm>
          <a:prstGeom prst="rect">
            <a:avLst/>
          </a:prstGeom>
        </p:spPr>
      </p:pic>
      <p:grpSp>
        <p:nvGrpSpPr>
          <p:cNvPr id="474" name="Group 473"/>
          <p:cNvGrpSpPr/>
          <p:nvPr/>
        </p:nvGrpSpPr>
        <p:grpSpPr>
          <a:xfrm>
            <a:off x="8438316" y="2861942"/>
            <a:ext cx="2090357" cy="2180376"/>
            <a:chOff x="8607860" y="2918751"/>
            <a:chExt cx="2132575" cy="2224413"/>
          </a:xfrm>
        </p:grpSpPr>
        <p:grpSp>
          <p:nvGrpSpPr>
            <p:cNvPr id="103" name="Group 102"/>
            <p:cNvGrpSpPr/>
            <p:nvPr/>
          </p:nvGrpSpPr>
          <p:grpSpPr>
            <a:xfrm>
              <a:off x="8607860" y="4547811"/>
              <a:ext cx="2130966" cy="595353"/>
              <a:chOff x="8607860" y="3874981"/>
              <a:chExt cx="2130966" cy="595353"/>
            </a:xfrm>
          </p:grpSpPr>
          <p:grpSp>
            <p:nvGrpSpPr>
              <p:cNvPr id="97" name="Group 96"/>
              <p:cNvGrpSpPr/>
              <p:nvPr/>
            </p:nvGrpSpPr>
            <p:grpSpPr>
              <a:xfrm>
                <a:off x="8607860" y="3874981"/>
                <a:ext cx="2130966" cy="349980"/>
                <a:chOff x="8609677" y="3874981"/>
                <a:chExt cx="1440439" cy="236571"/>
              </a:xfrm>
            </p:grpSpPr>
            <p:sp>
              <p:nvSpPr>
                <p:cNvPr id="93" name="Freeform 127"/>
                <p:cNvSpPr>
                  <a:spLocks noChangeAspect="1" noEditPoints="1"/>
                </p:cNvSpPr>
                <p:nvPr/>
              </p:nvSpPr>
              <p:spPr bwMode="auto">
                <a:xfrm>
                  <a:off x="8609677" y="3874981"/>
                  <a:ext cx="306467" cy="236571"/>
                </a:xfrm>
                <a:custGeom>
                  <a:avLst/>
                  <a:gdLst>
                    <a:gd name="T0" fmla="*/ 0 w 804"/>
                    <a:gd name="T1" fmla="*/ 0 h 623"/>
                    <a:gd name="T2" fmla="*/ 0 w 804"/>
                    <a:gd name="T3" fmla="*/ 195 h 623"/>
                    <a:gd name="T4" fmla="*/ 804 w 804"/>
                    <a:gd name="T5" fmla="*/ 195 h 623"/>
                    <a:gd name="T6" fmla="*/ 804 w 804"/>
                    <a:gd name="T7" fmla="*/ 0 h 623"/>
                    <a:gd name="T8" fmla="*/ 0 w 804"/>
                    <a:gd name="T9" fmla="*/ 0 h 623"/>
                    <a:gd name="T10" fmla="*/ 539 w 804"/>
                    <a:gd name="T11" fmla="*/ 161 h 623"/>
                    <a:gd name="T12" fmla="*/ 433 w 804"/>
                    <a:gd name="T13" fmla="*/ 161 h 623"/>
                    <a:gd name="T14" fmla="*/ 433 w 804"/>
                    <a:gd name="T15" fmla="*/ 138 h 623"/>
                    <a:gd name="T16" fmla="*/ 539 w 804"/>
                    <a:gd name="T17" fmla="*/ 138 h 623"/>
                    <a:gd name="T18" fmla="*/ 539 w 804"/>
                    <a:gd name="T19" fmla="*/ 161 h 623"/>
                    <a:gd name="T20" fmla="*/ 583 w 804"/>
                    <a:gd name="T21" fmla="*/ 164 h 623"/>
                    <a:gd name="T22" fmla="*/ 568 w 804"/>
                    <a:gd name="T23" fmla="*/ 149 h 623"/>
                    <a:gd name="T24" fmla="*/ 583 w 804"/>
                    <a:gd name="T25" fmla="*/ 135 h 623"/>
                    <a:gd name="T26" fmla="*/ 597 w 804"/>
                    <a:gd name="T27" fmla="*/ 149 h 623"/>
                    <a:gd name="T28" fmla="*/ 583 w 804"/>
                    <a:gd name="T29" fmla="*/ 164 h 623"/>
                    <a:gd name="T30" fmla="*/ 769 w 804"/>
                    <a:gd name="T31" fmla="*/ 159 h 623"/>
                    <a:gd name="T32" fmla="*/ 686 w 804"/>
                    <a:gd name="T33" fmla="*/ 159 h 623"/>
                    <a:gd name="T34" fmla="*/ 686 w 804"/>
                    <a:gd name="T35" fmla="*/ 37 h 623"/>
                    <a:gd name="T36" fmla="*/ 769 w 804"/>
                    <a:gd name="T37" fmla="*/ 37 h 623"/>
                    <a:gd name="T38" fmla="*/ 769 w 804"/>
                    <a:gd name="T39" fmla="*/ 159 h 623"/>
                    <a:gd name="T40" fmla="*/ 0 w 804"/>
                    <a:gd name="T41" fmla="*/ 214 h 623"/>
                    <a:gd name="T42" fmla="*/ 0 w 804"/>
                    <a:gd name="T43" fmla="*/ 409 h 623"/>
                    <a:gd name="T44" fmla="*/ 804 w 804"/>
                    <a:gd name="T45" fmla="*/ 409 h 623"/>
                    <a:gd name="T46" fmla="*/ 804 w 804"/>
                    <a:gd name="T47" fmla="*/ 214 h 623"/>
                    <a:gd name="T48" fmla="*/ 0 w 804"/>
                    <a:gd name="T49" fmla="*/ 214 h 623"/>
                    <a:gd name="T50" fmla="*/ 539 w 804"/>
                    <a:gd name="T51" fmla="*/ 375 h 623"/>
                    <a:gd name="T52" fmla="*/ 433 w 804"/>
                    <a:gd name="T53" fmla="*/ 375 h 623"/>
                    <a:gd name="T54" fmla="*/ 433 w 804"/>
                    <a:gd name="T55" fmla="*/ 352 h 623"/>
                    <a:gd name="T56" fmla="*/ 539 w 804"/>
                    <a:gd name="T57" fmla="*/ 352 h 623"/>
                    <a:gd name="T58" fmla="*/ 539 w 804"/>
                    <a:gd name="T59" fmla="*/ 375 h 623"/>
                    <a:gd name="T60" fmla="*/ 583 w 804"/>
                    <a:gd name="T61" fmla="*/ 378 h 623"/>
                    <a:gd name="T62" fmla="*/ 568 w 804"/>
                    <a:gd name="T63" fmla="*/ 363 h 623"/>
                    <a:gd name="T64" fmla="*/ 583 w 804"/>
                    <a:gd name="T65" fmla="*/ 349 h 623"/>
                    <a:gd name="T66" fmla="*/ 597 w 804"/>
                    <a:gd name="T67" fmla="*/ 363 h 623"/>
                    <a:gd name="T68" fmla="*/ 583 w 804"/>
                    <a:gd name="T69" fmla="*/ 378 h 623"/>
                    <a:gd name="T70" fmla="*/ 769 w 804"/>
                    <a:gd name="T71" fmla="*/ 373 h 623"/>
                    <a:gd name="T72" fmla="*/ 686 w 804"/>
                    <a:gd name="T73" fmla="*/ 373 h 623"/>
                    <a:gd name="T74" fmla="*/ 686 w 804"/>
                    <a:gd name="T75" fmla="*/ 251 h 623"/>
                    <a:gd name="T76" fmla="*/ 769 w 804"/>
                    <a:gd name="T77" fmla="*/ 251 h 623"/>
                    <a:gd name="T78" fmla="*/ 769 w 804"/>
                    <a:gd name="T79" fmla="*/ 373 h 623"/>
                    <a:gd name="T80" fmla="*/ 0 w 804"/>
                    <a:gd name="T81" fmla="*/ 428 h 623"/>
                    <a:gd name="T82" fmla="*/ 0 w 804"/>
                    <a:gd name="T83" fmla="*/ 623 h 623"/>
                    <a:gd name="T84" fmla="*/ 804 w 804"/>
                    <a:gd name="T85" fmla="*/ 623 h 623"/>
                    <a:gd name="T86" fmla="*/ 804 w 804"/>
                    <a:gd name="T87" fmla="*/ 428 h 623"/>
                    <a:gd name="T88" fmla="*/ 0 w 804"/>
                    <a:gd name="T89" fmla="*/ 428 h 623"/>
                    <a:gd name="T90" fmla="*/ 539 w 804"/>
                    <a:gd name="T91" fmla="*/ 589 h 623"/>
                    <a:gd name="T92" fmla="*/ 433 w 804"/>
                    <a:gd name="T93" fmla="*/ 589 h 623"/>
                    <a:gd name="T94" fmla="*/ 433 w 804"/>
                    <a:gd name="T95" fmla="*/ 566 h 623"/>
                    <a:gd name="T96" fmla="*/ 539 w 804"/>
                    <a:gd name="T97" fmla="*/ 566 h 623"/>
                    <a:gd name="T98" fmla="*/ 539 w 804"/>
                    <a:gd name="T99" fmla="*/ 589 h 623"/>
                    <a:gd name="T100" fmla="*/ 583 w 804"/>
                    <a:gd name="T101" fmla="*/ 592 h 623"/>
                    <a:gd name="T102" fmla="*/ 568 w 804"/>
                    <a:gd name="T103" fmla="*/ 577 h 623"/>
                    <a:gd name="T104" fmla="*/ 583 w 804"/>
                    <a:gd name="T105" fmla="*/ 563 h 623"/>
                    <a:gd name="T106" fmla="*/ 597 w 804"/>
                    <a:gd name="T107" fmla="*/ 577 h 623"/>
                    <a:gd name="T108" fmla="*/ 583 w 804"/>
                    <a:gd name="T109" fmla="*/ 592 h 623"/>
                    <a:gd name="T110" fmla="*/ 769 w 804"/>
                    <a:gd name="T111" fmla="*/ 587 h 623"/>
                    <a:gd name="T112" fmla="*/ 686 w 804"/>
                    <a:gd name="T113" fmla="*/ 587 h 623"/>
                    <a:gd name="T114" fmla="*/ 686 w 804"/>
                    <a:gd name="T115" fmla="*/ 465 h 623"/>
                    <a:gd name="T116" fmla="*/ 769 w 804"/>
                    <a:gd name="T117" fmla="*/ 465 h 623"/>
                    <a:gd name="T118" fmla="*/ 769 w 804"/>
                    <a:gd name="T119" fmla="*/ 587 h 6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04" h="623">
                      <a:moveTo>
                        <a:pt x="0" y="0"/>
                      </a:moveTo>
                      <a:cubicBezTo>
                        <a:pt x="0" y="195"/>
                        <a:pt x="0" y="195"/>
                        <a:pt x="0" y="195"/>
                      </a:cubicBezTo>
                      <a:cubicBezTo>
                        <a:pt x="804" y="195"/>
                        <a:pt x="804" y="195"/>
                        <a:pt x="804" y="195"/>
                      </a:cubicBezTo>
                      <a:cubicBezTo>
                        <a:pt x="804" y="0"/>
                        <a:pt x="804" y="0"/>
                        <a:pt x="804" y="0"/>
                      </a:cubicBezTo>
                      <a:lnTo>
                        <a:pt x="0" y="0"/>
                      </a:lnTo>
                      <a:close/>
                      <a:moveTo>
                        <a:pt x="539" y="161"/>
                      </a:moveTo>
                      <a:cubicBezTo>
                        <a:pt x="433" y="161"/>
                        <a:pt x="433" y="161"/>
                        <a:pt x="433" y="161"/>
                      </a:cubicBezTo>
                      <a:cubicBezTo>
                        <a:pt x="433" y="138"/>
                        <a:pt x="433" y="138"/>
                        <a:pt x="433" y="138"/>
                      </a:cubicBezTo>
                      <a:cubicBezTo>
                        <a:pt x="539" y="138"/>
                        <a:pt x="539" y="138"/>
                        <a:pt x="539" y="138"/>
                      </a:cubicBezTo>
                      <a:lnTo>
                        <a:pt x="539" y="161"/>
                      </a:lnTo>
                      <a:close/>
                      <a:moveTo>
                        <a:pt x="583" y="164"/>
                      </a:moveTo>
                      <a:cubicBezTo>
                        <a:pt x="575" y="164"/>
                        <a:pt x="568" y="157"/>
                        <a:pt x="568" y="149"/>
                      </a:cubicBezTo>
                      <a:cubicBezTo>
                        <a:pt x="568" y="141"/>
                        <a:pt x="575" y="135"/>
                        <a:pt x="583" y="135"/>
                      </a:cubicBezTo>
                      <a:cubicBezTo>
                        <a:pt x="591" y="135"/>
                        <a:pt x="597" y="141"/>
                        <a:pt x="597" y="149"/>
                      </a:cubicBezTo>
                      <a:cubicBezTo>
                        <a:pt x="597" y="157"/>
                        <a:pt x="591" y="164"/>
                        <a:pt x="583" y="164"/>
                      </a:cubicBezTo>
                      <a:close/>
                      <a:moveTo>
                        <a:pt x="769" y="159"/>
                      </a:moveTo>
                      <a:cubicBezTo>
                        <a:pt x="686" y="159"/>
                        <a:pt x="686" y="159"/>
                        <a:pt x="686" y="159"/>
                      </a:cubicBezTo>
                      <a:cubicBezTo>
                        <a:pt x="686" y="37"/>
                        <a:pt x="686" y="37"/>
                        <a:pt x="686" y="37"/>
                      </a:cubicBezTo>
                      <a:cubicBezTo>
                        <a:pt x="769" y="37"/>
                        <a:pt x="769" y="37"/>
                        <a:pt x="769" y="37"/>
                      </a:cubicBezTo>
                      <a:lnTo>
                        <a:pt x="769" y="159"/>
                      </a:lnTo>
                      <a:close/>
                      <a:moveTo>
                        <a:pt x="0" y="214"/>
                      </a:moveTo>
                      <a:cubicBezTo>
                        <a:pt x="0" y="409"/>
                        <a:pt x="0" y="409"/>
                        <a:pt x="0" y="409"/>
                      </a:cubicBezTo>
                      <a:cubicBezTo>
                        <a:pt x="804" y="409"/>
                        <a:pt x="804" y="409"/>
                        <a:pt x="804" y="409"/>
                      </a:cubicBezTo>
                      <a:cubicBezTo>
                        <a:pt x="804" y="214"/>
                        <a:pt x="804" y="214"/>
                        <a:pt x="804" y="214"/>
                      </a:cubicBezTo>
                      <a:lnTo>
                        <a:pt x="0" y="214"/>
                      </a:lnTo>
                      <a:close/>
                      <a:moveTo>
                        <a:pt x="539" y="375"/>
                      </a:moveTo>
                      <a:cubicBezTo>
                        <a:pt x="433" y="375"/>
                        <a:pt x="433" y="375"/>
                        <a:pt x="433" y="375"/>
                      </a:cubicBezTo>
                      <a:cubicBezTo>
                        <a:pt x="433" y="352"/>
                        <a:pt x="433" y="352"/>
                        <a:pt x="433" y="352"/>
                      </a:cubicBezTo>
                      <a:cubicBezTo>
                        <a:pt x="539" y="352"/>
                        <a:pt x="539" y="352"/>
                        <a:pt x="539" y="352"/>
                      </a:cubicBezTo>
                      <a:lnTo>
                        <a:pt x="539" y="375"/>
                      </a:lnTo>
                      <a:close/>
                      <a:moveTo>
                        <a:pt x="583" y="378"/>
                      </a:moveTo>
                      <a:cubicBezTo>
                        <a:pt x="575" y="378"/>
                        <a:pt x="568" y="371"/>
                        <a:pt x="568" y="363"/>
                      </a:cubicBezTo>
                      <a:cubicBezTo>
                        <a:pt x="568" y="355"/>
                        <a:pt x="575" y="349"/>
                        <a:pt x="583" y="349"/>
                      </a:cubicBezTo>
                      <a:cubicBezTo>
                        <a:pt x="591" y="349"/>
                        <a:pt x="597" y="355"/>
                        <a:pt x="597" y="363"/>
                      </a:cubicBezTo>
                      <a:cubicBezTo>
                        <a:pt x="597" y="371"/>
                        <a:pt x="591" y="378"/>
                        <a:pt x="583" y="378"/>
                      </a:cubicBezTo>
                      <a:close/>
                      <a:moveTo>
                        <a:pt x="769" y="373"/>
                      </a:moveTo>
                      <a:cubicBezTo>
                        <a:pt x="686" y="373"/>
                        <a:pt x="686" y="373"/>
                        <a:pt x="686" y="373"/>
                      </a:cubicBezTo>
                      <a:cubicBezTo>
                        <a:pt x="686" y="251"/>
                        <a:pt x="686" y="251"/>
                        <a:pt x="686" y="251"/>
                      </a:cubicBezTo>
                      <a:cubicBezTo>
                        <a:pt x="769" y="251"/>
                        <a:pt x="769" y="251"/>
                        <a:pt x="769" y="251"/>
                      </a:cubicBezTo>
                      <a:lnTo>
                        <a:pt x="769" y="373"/>
                      </a:lnTo>
                      <a:close/>
                      <a:moveTo>
                        <a:pt x="0" y="428"/>
                      </a:moveTo>
                      <a:cubicBezTo>
                        <a:pt x="0" y="623"/>
                        <a:pt x="0" y="623"/>
                        <a:pt x="0" y="623"/>
                      </a:cubicBezTo>
                      <a:cubicBezTo>
                        <a:pt x="804" y="623"/>
                        <a:pt x="804" y="623"/>
                        <a:pt x="804" y="623"/>
                      </a:cubicBezTo>
                      <a:cubicBezTo>
                        <a:pt x="804" y="428"/>
                        <a:pt x="804" y="428"/>
                        <a:pt x="804" y="428"/>
                      </a:cubicBezTo>
                      <a:lnTo>
                        <a:pt x="0" y="428"/>
                      </a:lnTo>
                      <a:close/>
                      <a:moveTo>
                        <a:pt x="539" y="589"/>
                      </a:moveTo>
                      <a:cubicBezTo>
                        <a:pt x="433" y="589"/>
                        <a:pt x="433" y="589"/>
                        <a:pt x="433" y="589"/>
                      </a:cubicBezTo>
                      <a:cubicBezTo>
                        <a:pt x="433" y="566"/>
                        <a:pt x="433" y="566"/>
                        <a:pt x="433" y="566"/>
                      </a:cubicBezTo>
                      <a:cubicBezTo>
                        <a:pt x="539" y="566"/>
                        <a:pt x="539" y="566"/>
                        <a:pt x="539" y="566"/>
                      </a:cubicBezTo>
                      <a:lnTo>
                        <a:pt x="539" y="589"/>
                      </a:lnTo>
                      <a:close/>
                      <a:moveTo>
                        <a:pt x="583" y="592"/>
                      </a:moveTo>
                      <a:cubicBezTo>
                        <a:pt x="575" y="592"/>
                        <a:pt x="568" y="585"/>
                        <a:pt x="568" y="577"/>
                      </a:cubicBezTo>
                      <a:cubicBezTo>
                        <a:pt x="568" y="569"/>
                        <a:pt x="575" y="563"/>
                        <a:pt x="583" y="563"/>
                      </a:cubicBezTo>
                      <a:cubicBezTo>
                        <a:pt x="591" y="563"/>
                        <a:pt x="597" y="569"/>
                        <a:pt x="597" y="577"/>
                      </a:cubicBezTo>
                      <a:cubicBezTo>
                        <a:pt x="597" y="585"/>
                        <a:pt x="591" y="592"/>
                        <a:pt x="583" y="592"/>
                      </a:cubicBezTo>
                      <a:close/>
                      <a:moveTo>
                        <a:pt x="769" y="587"/>
                      </a:moveTo>
                      <a:cubicBezTo>
                        <a:pt x="686" y="587"/>
                        <a:pt x="686" y="587"/>
                        <a:pt x="686" y="587"/>
                      </a:cubicBezTo>
                      <a:cubicBezTo>
                        <a:pt x="686" y="465"/>
                        <a:pt x="686" y="465"/>
                        <a:pt x="686" y="465"/>
                      </a:cubicBezTo>
                      <a:cubicBezTo>
                        <a:pt x="769" y="465"/>
                        <a:pt x="769" y="465"/>
                        <a:pt x="769" y="465"/>
                      </a:cubicBezTo>
                      <a:lnTo>
                        <a:pt x="769" y="587"/>
                      </a:lnTo>
                      <a:close/>
                    </a:path>
                  </a:pathLst>
                </a:custGeom>
                <a:solidFill>
                  <a:schemeClr val="bg1"/>
                </a:solidFill>
                <a:ln>
                  <a:noFill/>
                </a:ln>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94" name="Freeform 127"/>
                <p:cNvSpPr>
                  <a:spLocks noChangeAspect="1" noEditPoints="1"/>
                </p:cNvSpPr>
                <p:nvPr/>
              </p:nvSpPr>
              <p:spPr bwMode="auto">
                <a:xfrm>
                  <a:off x="8987668" y="3874981"/>
                  <a:ext cx="306467" cy="236571"/>
                </a:xfrm>
                <a:custGeom>
                  <a:avLst/>
                  <a:gdLst>
                    <a:gd name="T0" fmla="*/ 0 w 804"/>
                    <a:gd name="T1" fmla="*/ 0 h 623"/>
                    <a:gd name="T2" fmla="*/ 0 w 804"/>
                    <a:gd name="T3" fmla="*/ 195 h 623"/>
                    <a:gd name="T4" fmla="*/ 804 w 804"/>
                    <a:gd name="T5" fmla="*/ 195 h 623"/>
                    <a:gd name="T6" fmla="*/ 804 w 804"/>
                    <a:gd name="T7" fmla="*/ 0 h 623"/>
                    <a:gd name="T8" fmla="*/ 0 w 804"/>
                    <a:gd name="T9" fmla="*/ 0 h 623"/>
                    <a:gd name="T10" fmla="*/ 539 w 804"/>
                    <a:gd name="T11" fmla="*/ 161 h 623"/>
                    <a:gd name="T12" fmla="*/ 433 w 804"/>
                    <a:gd name="T13" fmla="*/ 161 h 623"/>
                    <a:gd name="T14" fmla="*/ 433 w 804"/>
                    <a:gd name="T15" fmla="*/ 138 h 623"/>
                    <a:gd name="T16" fmla="*/ 539 w 804"/>
                    <a:gd name="T17" fmla="*/ 138 h 623"/>
                    <a:gd name="T18" fmla="*/ 539 w 804"/>
                    <a:gd name="T19" fmla="*/ 161 h 623"/>
                    <a:gd name="T20" fmla="*/ 583 w 804"/>
                    <a:gd name="T21" fmla="*/ 164 h 623"/>
                    <a:gd name="T22" fmla="*/ 568 w 804"/>
                    <a:gd name="T23" fmla="*/ 149 h 623"/>
                    <a:gd name="T24" fmla="*/ 583 w 804"/>
                    <a:gd name="T25" fmla="*/ 135 h 623"/>
                    <a:gd name="T26" fmla="*/ 597 w 804"/>
                    <a:gd name="T27" fmla="*/ 149 h 623"/>
                    <a:gd name="T28" fmla="*/ 583 w 804"/>
                    <a:gd name="T29" fmla="*/ 164 h 623"/>
                    <a:gd name="T30" fmla="*/ 769 w 804"/>
                    <a:gd name="T31" fmla="*/ 159 h 623"/>
                    <a:gd name="T32" fmla="*/ 686 w 804"/>
                    <a:gd name="T33" fmla="*/ 159 h 623"/>
                    <a:gd name="T34" fmla="*/ 686 w 804"/>
                    <a:gd name="T35" fmla="*/ 37 h 623"/>
                    <a:gd name="T36" fmla="*/ 769 w 804"/>
                    <a:gd name="T37" fmla="*/ 37 h 623"/>
                    <a:gd name="T38" fmla="*/ 769 w 804"/>
                    <a:gd name="T39" fmla="*/ 159 h 623"/>
                    <a:gd name="T40" fmla="*/ 0 w 804"/>
                    <a:gd name="T41" fmla="*/ 214 h 623"/>
                    <a:gd name="T42" fmla="*/ 0 w 804"/>
                    <a:gd name="T43" fmla="*/ 409 h 623"/>
                    <a:gd name="T44" fmla="*/ 804 w 804"/>
                    <a:gd name="T45" fmla="*/ 409 h 623"/>
                    <a:gd name="T46" fmla="*/ 804 w 804"/>
                    <a:gd name="T47" fmla="*/ 214 h 623"/>
                    <a:gd name="T48" fmla="*/ 0 w 804"/>
                    <a:gd name="T49" fmla="*/ 214 h 623"/>
                    <a:gd name="T50" fmla="*/ 539 w 804"/>
                    <a:gd name="T51" fmla="*/ 375 h 623"/>
                    <a:gd name="T52" fmla="*/ 433 w 804"/>
                    <a:gd name="T53" fmla="*/ 375 h 623"/>
                    <a:gd name="T54" fmla="*/ 433 w 804"/>
                    <a:gd name="T55" fmla="*/ 352 h 623"/>
                    <a:gd name="T56" fmla="*/ 539 w 804"/>
                    <a:gd name="T57" fmla="*/ 352 h 623"/>
                    <a:gd name="T58" fmla="*/ 539 w 804"/>
                    <a:gd name="T59" fmla="*/ 375 h 623"/>
                    <a:gd name="T60" fmla="*/ 583 w 804"/>
                    <a:gd name="T61" fmla="*/ 378 h 623"/>
                    <a:gd name="T62" fmla="*/ 568 w 804"/>
                    <a:gd name="T63" fmla="*/ 363 h 623"/>
                    <a:gd name="T64" fmla="*/ 583 w 804"/>
                    <a:gd name="T65" fmla="*/ 349 h 623"/>
                    <a:gd name="T66" fmla="*/ 597 w 804"/>
                    <a:gd name="T67" fmla="*/ 363 h 623"/>
                    <a:gd name="T68" fmla="*/ 583 w 804"/>
                    <a:gd name="T69" fmla="*/ 378 h 623"/>
                    <a:gd name="T70" fmla="*/ 769 w 804"/>
                    <a:gd name="T71" fmla="*/ 373 h 623"/>
                    <a:gd name="T72" fmla="*/ 686 w 804"/>
                    <a:gd name="T73" fmla="*/ 373 h 623"/>
                    <a:gd name="T74" fmla="*/ 686 w 804"/>
                    <a:gd name="T75" fmla="*/ 251 h 623"/>
                    <a:gd name="T76" fmla="*/ 769 w 804"/>
                    <a:gd name="T77" fmla="*/ 251 h 623"/>
                    <a:gd name="T78" fmla="*/ 769 w 804"/>
                    <a:gd name="T79" fmla="*/ 373 h 623"/>
                    <a:gd name="T80" fmla="*/ 0 w 804"/>
                    <a:gd name="T81" fmla="*/ 428 h 623"/>
                    <a:gd name="T82" fmla="*/ 0 w 804"/>
                    <a:gd name="T83" fmla="*/ 623 h 623"/>
                    <a:gd name="T84" fmla="*/ 804 w 804"/>
                    <a:gd name="T85" fmla="*/ 623 h 623"/>
                    <a:gd name="T86" fmla="*/ 804 w 804"/>
                    <a:gd name="T87" fmla="*/ 428 h 623"/>
                    <a:gd name="T88" fmla="*/ 0 w 804"/>
                    <a:gd name="T89" fmla="*/ 428 h 623"/>
                    <a:gd name="T90" fmla="*/ 539 w 804"/>
                    <a:gd name="T91" fmla="*/ 589 h 623"/>
                    <a:gd name="T92" fmla="*/ 433 w 804"/>
                    <a:gd name="T93" fmla="*/ 589 h 623"/>
                    <a:gd name="T94" fmla="*/ 433 w 804"/>
                    <a:gd name="T95" fmla="*/ 566 h 623"/>
                    <a:gd name="T96" fmla="*/ 539 w 804"/>
                    <a:gd name="T97" fmla="*/ 566 h 623"/>
                    <a:gd name="T98" fmla="*/ 539 w 804"/>
                    <a:gd name="T99" fmla="*/ 589 h 623"/>
                    <a:gd name="T100" fmla="*/ 583 w 804"/>
                    <a:gd name="T101" fmla="*/ 592 h 623"/>
                    <a:gd name="T102" fmla="*/ 568 w 804"/>
                    <a:gd name="T103" fmla="*/ 577 h 623"/>
                    <a:gd name="T104" fmla="*/ 583 w 804"/>
                    <a:gd name="T105" fmla="*/ 563 h 623"/>
                    <a:gd name="T106" fmla="*/ 597 w 804"/>
                    <a:gd name="T107" fmla="*/ 577 h 623"/>
                    <a:gd name="T108" fmla="*/ 583 w 804"/>
                    <a:gd name="T109" fmla="*/ 592 h 623"/>
                    <a:gd name="T110" fmla="*/ 769 w 804"/>
                    <a:gd name="T111" fmla="*/ 587 h 623"/>
                    <a:gd name="T112" fmla="*/ 686 w 804"/>
                    <a:gd name="T113" fmla="*/ 587 h 623"/>
                    <a:gd name="T114" fmla="*/ 686 w 804"/>
                    <a:gd name="T115" fmla="*/ 465 h 623"/>
                    <a:gd name="T116" fmla="*/ 769 w 804"/>
                    <a:gd name="T117" fmla="*/ 465 h 623"/>
                    <a:gd name="T118" fmla="*/ 769 w 804"/>
                    <a:gd name="T119" fmla="*/ 587 h 6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04" h="623">
                      <a:moveTo>
                        <a:pt x="0" y="0"/>
                      </a:moveTo>
                      <a:cubicBezTo>
                        <a:pt x="0" y="195"/>
                        <a:pt x="0" y="195"/>
                        <a:pt x="0" y="195"/>
                      </a:cubicBezTo>
                      <a:cubicBezTo>
                        <a:pt x="804" y="195"/>
                        <a:pt x="804" y="195"/>
                        <a:pt x="804" y="195"/>
                      </a:cubicBezTo>
                      <a:cubicBezTo>
                        <a:pt x="804" y="0"/>
                        <a:pt x="804" y="0"/>
                        <a:pt x="804" y="0"/>
                      </a:cubicBezTo>
                      <a:lnTo>
                        <a:pt x="0" y="0"/>
                      </a:lnTo>
                      <a:close/>
                      <a:moveTo>
                        <a:pt x="539" y="161"/>
                      </a:moveTo>
                      <a:cubicBezTo>
                        <a:pt x="433" y="161"/>
                        <a:pt x="433" y="161"/>
                        <a:pt x="433" y="161"/>
                      </a:cubicBezTo>
                      <a:cubicBezTo>
                        <a:pt x="433" y="138"/>
                        <a:pt x="433" y="138"/>
                        <a:pt x="433" y="138"/>
                      </a:cubicBezTo>
                      <a:cubicBezTo>
                        <a:pt x="539" y="138"/>
                        <a:pt x="539" y="138"/>
                        <a:pt x="539" y="138"/>
                      </a:cubicBezTo>
                      <a:lnTo>
                        <a:pt x="539" y="161"/>
                      </a:lnTo>
                      <a:close/>
                      <a:moveTo>
                        <a:pt x="583" y="164"/>
                      </a:moveTo>
                      <a:cubicBezTo>
                        <a:pt x="575" y="164"/>
                        <a:pt x="568" y="157"/>
                        <a:pt x="568" y="149"/>
                      </a:cubicBezTo>
                      <a:cubicBezTo>
                        <a:pt x="568" y="141"/>
                        <a:pt x="575" y="135"/>
                        <a:pt x="583" y="135"/>
                      </a:cubicBezTo>
                      <a:cubicBezTo>
                        <a:pt x="591" y="135"/>
                        <a:pt x="597" y="141"/>
                        <a:pt x="597" y="149"/>
                      </a:cubicBezTo>
                      <a:cubicBezTo>
                        <a:pt x="597" y="157"/>
                        <a:pt x="591" y="164"/>
                        <a:pt x="583" y="164"/>
                      </a:cubicBezTo>
                      <a:close/>
                      <a:moveTo>
                        <a:pt x="769" y="159"/>
                      </a:moveTo>
                      <a:cubicBezTo>
                        <a:pt x="686" y="159"/>
                        <a:pt x="686" y="159"/>
                        <a:pt x="686" y="159"/>
                      </a:cubicBezTo>
                      <a:cubicBezTo>
                        <a:pt x="686" y="37"/>
                        <a:pt x="686" y="37"/>
                        <a:pt x="686" y="37"/>
                      </a:cubicBezTo>
                      <a:cubicBezTo>
                        <a:pt x="769" y="37"/>
                        <a:pt x="769" y="37"/>
                        <a:pt x="769" y="37"/>
                      </a:cubicBezTo>
                      <a:lnTo>
                        <a:pt x="769" y="159"/>
                      </a:lnTo>
                      <a:close/>
                      <a:moveTo>
                        <a:pt x="0" y="214"/>
                      </a:moveTo>
                      <a:cubicBezTo>
                        <a:pt x="0" y="409"/>
                        <a:pt x="0" y="409"/>
                        <a:pt x="0" y="409"/>
                      </a:cubicBezTo>
                      <a:cubicBezTo>
                        <a:pt x="804" y="409"/>
                        <a:pt x="804" y="409"/>
                        <a:pt x="804" y="409"/>
                      </a:cubicBezTo>
                      <a:cubicBezTo>
                        <a:pt x="804" y="214"/>
                        <a:pt x="804" y="214"/>
                        <a:pt x="804" y="214"/>
                      </a:cubicBezTo>
                      <a:lnTo>
                        <a:pt x="0" y="214"/>
                      </a:lnTo>
                      <a:close/>
                      <a:moveTo>
                        <a:pt x="539" y="375"/>
                      </a:moveTo>
                      <a:cubicBezTo>
                        <a:pt x="433" y="375"/>
                        <a:pt x="433" y="375"/>
                        <a:pt x="433" y="375"/>
                      </a:cubicBezTo>
                      <a:cubicBezTo>
                        <a:pt x="433" y="352"/>
                        <a:pt x="433" y="352"/>
                        <a:pt x="433" y="352"/>
                      </a:cubicBezTo>
                      <a:cubicBezTo>
                        <a:pt x="539" y="352"/>
                        <a:pt x="539" y="352"/>
                        <a:pt x="539" y="352"/>
                      </a:cubicBezTo>
                      <a:lnTo>
                        <a:pt x="539" y="375"/>
                      </a:lnTo>
                      <a:close/>
                      <a:moveTo>
                        <a:pt x="583" y="378"/>
                      </a:moveTo>
                      <a:cubicBezTo>
                        <a:pt x="575" y="378"/>
                        <a:pt x="568" y="371"/>
                        <a:pt x="568" y="363"/>
                      </a:cubicBezTo>
                      <a:cubicBezTo>
                        <a:pt x="568" y="355"/>
                        <a:pt x="575" y="349"/>
                        <a:pt x="583" y="349"/>
                      </a:cubicBezTo>
                      <a:cubicBezTo>
                        <a:pt x="591" y="349"/>
                        <a:pt x="597" y="355"/>
                        <a:pt x="597" y="363"/>
                      </a:cubicBezTo>
                      <a:cubicBezTo>
                        <a:pt x="597" y="371"/>
                        <a:pt x="591" y="378"/>
                        <a:pt x="583" y="378"/>
                      </a:cubicBezTo>
                      <a:close/>
                      <a:moveTo>
                        <a:pt x="769" y="373"/>
                      </a:moveTo>
                      <a:cubicBezTo>
                        <a:pt x="686" y="373"/>
                        <a:pt x="686" y="373"/>
                        <a:pt x="686" y="373"/>
                      </a:cubicBezTo>
                      <a:cubicBezTo>
                        <a:pt x="686" y="251"/>
                        <a:pt x="686" y="251"/>
                        <a:pt x="686" y="251"/>
                      </a:cubicBezTo>
                      <a:cubicBezTo>
                        <a:pt x="769" y="251"/>
                        <a:pt x="769" y="251"/>
                        <a:pt x="769" y="251"/>
                      </a:cubicBezTo>
                      <a:lnTo>
                        <a:pt x="769" y="373"/>
                      </a:lnTo>
                      <a:close/>
                      <a:moveTo>
                        <a:pt x="0" y="428"/>
                      </a:moveTo>
                      <a:cubicBezTo>
                        <a:pt x="0" y="623"/>
                        <a:pt x="0" y="623"/>
                        <a:pt x="0" y="623"/>
                      </a:cubicBezTo>
                      <a:cubicBezTo>
                        <a:pt x="804" y="623"/>
                        <a:pt x="804" y="623"/>
                        <a:pt x="804" y="623"/>
                      </a:cubicBezTo>
                      <a:cubicBezTo>
                        <a:pt x="804" y="428"/>
                        <a:pt x="804" y="428"/>
                        <a:pt x="804" y="428"/>
                      </a:cubicBezTo>
                      <a:lnTo>
                        <a:pt x="0" y="428"/>
                      </a:lnTo>
                      <a:close/>
                      <a:moveTo>
                        <a:pt x="539" y="589"/>
                      </a:moveTo>
                      <a:cubicBezTo>
                        <a:pt x="433" y="589"/>
                        <a:pt x="433" y="589"/>
                        <a:pt x="433" y="589"/>
                      </a:cubicBezTo>
                      <a:cubicBezTo>
                        <a:pt x="433" y="566"/>
                        <a:pt x="433" y="566"/>
                        <a:pt x="433" y="566"/>
                      </a:cubicBezTo>
                      <a:cubicBezTo>
                        <a:pt x="539" y="566"/>
                        <a:pt x="539" y="566"/>
                        <a:pt x="539" y="566"/>
                      </a:cubicBezTo>
                      <a:lnTo>
                        <a:pt x="539" y="589"/>
                      </a:lnTo>
                      <a:close/>
                      <a:moveTo>
                        <a:pt x="583" y="592"/>
                      </a:moveTo>
                      <a:cubicBezTo>
                        <a:pt x="575" y="592"/>
                        <a:pt x="568" y="585"/>
                        <a:pt x="568" y="577"/>
                      </a:cubicBezTo>
                      <a:cubicBezTo>
                        <a:pt x="568" y="569"/>
                        <a:pt x="575" y="563"/>
                        <a:pt x="583" y="563"/>
                      </a:cubicBezTo>
                      <a:cubicBezTo>
                        <a:pt x="591" y="563"/>
                        <a:pt x="597" y="569"/>
                        <a:pt x="597" y="577"/>
                      </a:cubicBezTo>
                      <a:cubicBezTo>
                        <a:pt x="597" y="585"/>
                        <a:pt x="591" y="592"/>
                        <a:pt x="583" y="592"/>
                      </a:cubicBezTo>
                      <a:close/>
                      <a:moveTo>
                        <a:pt x="769" y="587"/>
                      </a:moveTo>
                      <a:cubicBezTo>
                        <a:pt x="686" y="587"/>
                        <a:pt x="686" y="587"/>
                        <a:pt x="686" y="587"/>
                      </a:cubicBezTo>
                      <a:cubicBezTo>
                        <a:pt x="686" y="465"/>
                        <a:pt x="686" y="465"/>
                        <a:pt x="686" y="465"/>
                      </a:cubicBezTo>
                      <a:cubicBezTo>
                        <a:pt x="769" y="465"/>
                        <a:pt x="769" y="465"/>
                        <a:pt x="769" y="465"/>
                      </a:cubicBezTo>
                      <a:lnTo>
                        <a:pt x="769" y="587"/>
                      </a:lnTo>
                      <a:close/>
                    </a:path>
                  </a:pathLst>
                </a:custGeom>
                <a:solidFill>
                  <a:schemeClr val="bg1"/>
                </a:solidFill>
                <a:ln>
                  <a:noFill/>
                </a:ln>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95" name="Freeform 127"/>
                <p:cNvSpPr>
                  <a:spLocks noChangeAspect="1" noEditPoints="1"/>
                </p:cNvSpPr>
                <p:nvPr/>
              </p:nvSpPr>
              <p:spPr bwMode="auto">
                <a:xfrm>
                  <a:off x="9365659" y="3874981"/>
                  <a:ext cx="306467" cy="236571"/>
                </a:xfrm>
                <a:custGeom>
                  <a:avLst/>
                  <a:gdLst>
                    <a:gd name="T0" fmla="*/ 0 w 804"/>
                    <a:gd name="T1" fmla="*/ 0 h 623"/>
                    <a:gd name="T2" fmla="*/ 0 w 804"/>
                    <a:gd name="T3" fmla="*/ 195 h 623"/>
                    <a:gd name="T4" fmla="*/ 804 w 804"/>
                    <a:gd name="T5" fmla="*/ 195 h 623"/>
                    <a:gd name="T6" fmla="*/ 804 w 804"/>
                    <a:gd name="T7" fmla="*/ 0 h 623"/>
                    <a:gd name="T8" fmla="*/ 0 w 804"/>
                    <a:gd name="T9" fmla="*/ 0 h 623"/>
                    <a:gd name="T10" fmla="*/ 539 w 804"/>
                    <a:gd name="T11" fmla="*/ 161 h 623"/>
                    <a:gd name="T12" fmla="*/ 433 w 804"/>
                    <a:gd name="T13" fmla="*/ 161 h 623"/>
                    <a:gd name="T14" fmla="*/ 433 w 804"/>
                    <a:gd name="T15" fmla="*/ 138 h 623"/>
                    <a:gd name="T16" fmla="*/ 539 w 804"/>
                    <a:gd name="T17" fmla="*/ 138 h 623"/>
                    <a:gd name="T18" fmla="*/ 539 w 804"/>
                    <a:gd name="T19" fmla="*/ 161 h 623"/>
                    <a:gd name="T20" fmla="*/ 583 w 804"/>
                    <a:gd name="T21" fmla="*/ 164 h 623"/>
                    <a:gd name="T22" fmla="*/ 568 w 804"/>
                    <a:gd name="T23" fmla="*/ 149 h 623"/>
                    <a:gd name="T24" fmla="*/ 583 w 804"/>
                    <a:gd name="T25" fmla="*/ 135 h 623"/>
                    <a:gd name="T26" fmla="*/ 597 w 804"/>
                    <a:gd name="T27" fmla="*/ 149 h 623"/>
                    <a:gd name="T28" fmla="*/ 583 w 804"/>
                    <a:gd name="T29" fmla="*/ 164 h 623"/>
                    <a:gd name="T30" fmla="*/ 769 w 804"/>
                    <a:gd name="T31" fmla="*/ 159 h 623"/>
                    <a:gd name="T32" fmla="*/ 686 w 804"/>
                    <a:gd name="T33" fmla="*/ 159 h 623"/>
                    <a:gd name="T34" fmla="*/ 686 w 804"/>
                    <a:gd name="T35" fmla="*/ 37 h 623"/>
                    <a:gd name="T36" fmla="*/ 769 w 804"/>
                    <a:gd name="T37" fmla="*/ 37 h 623"/>
                    <a:gd name="T38" fmla="*/ 769 w 804"/>
                    <a:gd name="T39" fmla="*/ 159 h 623"/>
                    <a:gd name="T40" fmla="*/ 0 w 804"/>
                    <a:gd name="T41" fmla="*/ 214 h 623"/>
                    <a:gd name="T42" fmla="*/ 0 w 804"/>
                    <a:gd name="T43" fmla="*/ 409 h 623"/>
                    <a:gd name="T44" fmla="*/ 804 w 804"/>
                    <a:gd name="T45" fmla="*/ 409 h 623"/>
                    <a:gd name="T46" fmla="*/ 804 w 804"/>
                    <a:gd name="T47" fmla="*/ 214 h 623"/>
                    <a:gd name="T48" fmla="*/ 0 w 804"/>
                    <a:gd name="T49" fmla="*/ 214 h 623"/>
                    <a:gd name="T50" fmla="*/ 539 w 804"/>
                    <a:gd name="T51" fmla="*/ 375 h 623"/>
                    <a:gd name="T52" fmla="*/ 433 w 804"/>
                    <a:gd name="T53" fmla="*/ 375 h 623"/>
                    <a:gd name="T54" fmla="*/ 433 w 804"/>
                    <a:gd name="T55" fmla="*/ 352 h 623"/>
                    <a:gd name="T56" fmla="*/ 539 w 804"/>
                    <a:gd name="T57" fmla="*/ 352 h 623"/>
                    <a:gd name="T58" fmla="*/ 539 w 804"/>
                    <a:gd name="T59" fmla="*/ 375 h 623"/>
                    <a:gd name="T60" fmla="*/ 583 w 804"/>
                    <a:gd name="T61" fmla="*/ 378 h 623"/>
                    <a:gd name="T62" fmla="*/ 568 w 804"/>
                    <a:gd name="T63" fmla="*/ 363 h 623"/>
                    <a:gd name="T64" fmla="*/ 583 w 804"/>
                    <a:gd name="T65" fmla="*/ 349 h 623"/>
                    <a:gd name="T66" fmla="*/ 597 w 804"/>
                    <a:gd name="T67" fmla="*/ 363 h 623"/>
                    <a:gd name="T68" fmla="*/ 583 w 804"/>
                    <a:gd name="T69" fmla="*/ 378 h 623"/>
                    <a:gd name="T70" fmla="*/ 769 w 804"/>
                    <a:gd name="T71" fmla="*/ 373 h 623"/>
                    <a:gd name="T72" fmla="*/ 686 w 804"/>
                    <a:gd name="T73" fmla="*/ 373 h 623"/>
                    <a:gd name="T74" fmla="*/ 686 w 804"/>
                    <a:gd name="T75" fmla="*/ 251 h 623"/>
                    <a:gd name="T76" fmla="*/ 769 w 804"/>
                    <a:gd name="T77" fmla="*/ 251 h 623"/>
                    <a:gd name="T78" fmla="*/ 769 w 804"/>
                    <a:gd name="T79" fmla="*/ 373 h 623"/>
                    <a:gd name="T80" fmla="*/ 0 w 804"/>
                    <a:gd name="T81" fmla="*/ 428 h 623"/>
                    <a:gd name="T82" fmla="*/ 0 w 804"/>
                    <a:gd name="T83" fmla="*/ 623 h 623"/>
                    <a:gd name="T84" fmla="*/ 804 w 804"/>
                    <a:gd name="T85" fmla="*/ 623 h 623"/>
                    <a:gd name="T86" fmla="*/ 804 w 804"/>
                    <a:gd name="T87" fmla="*/ 428 h 623"/>
                    <a:gd name="T88" fmla="*/ 0 w 804"/>
                    <a:gd name="T89" fmla="*/ 428 h 623"/>
                    <a:gd name="T90" fmla="*/ 539 w 804"/>
                    <a:gd name="T91" fmla="*/ 589 h 623"/>
                    <a:gd name="T92" fmla="*/ 433 w 804"/>
                    <a:gd name="T93" fmla="*/ 589 h 623"/>
                    <a:gd name="T94" fmla="*/ 433 w 804"/>
                    <a:gd name="T95" fmla="*/ 566 h 623"/>
                    <a:gd name="T96" fmla="*/ 539 w 804"/>
                    <a:gd name="T97" fmla="*/ 566 h 623"/>
                    <a:gd name="T98" fmla="*/ 539 w 804"/>
                    <a:gd name="T99" fmla="*/ 589 h 623"/>
                    <a:gd name="T100" fmla="*/ 583 w 804"/>
                    <a:gd name="T101" fmla="*/ 592 h 623"/>
                    <a:gd name="T102" fmla="*/ 568 w 804"/>
                    <a:gd name="T103" fmla="*/ 577 h 623"/>
                    <a:gd name="T104" fmla="*/ 583 w 804"/>
                    <a:gd name="T105" fmla="*/ 563 h 623"/>
                    <a:gd name="T106" fmla="*/ 597 w 804"/>
                    <a:gd name="T107" fmla="*/ 577 h 623"/>
                    <a:gd name="T108" fmla="*/ 583 w 804"/>
                    <a:gd name="T109" fmla="*/ 592 h 623"/>
                    <a:gd name="T110" fmla="*/ 769 w 804"/>
                    <a:gd name="T111" fmla="*/ 587 h 623"/>
                    <a:gd name="T112" fmla="*/ 686 w 804"/>
                    <a:gd name="T113" fmla="*/ 587 h 623"/>
                    <a:gd name="T114" fmla="*/ 686 w 804"/>
                    <a:gd name="T115" fmla="*/ 465 h 623"/>
                    <a:gd name="T116" fmla="*/ 769 w 804"/>
                    <a:gd name="T117" fmla="*/ 465 h 623"/>
                    <a:gd name="T118" fmla="*/ 769 w 804"/>
                    <a:gd name="T119" fmla="*/ 587 h 6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04" h="623">
                      <a:moveTo>
                        <a:pt x="0" y="0"/>
                      </a:moveTo>
                      <a:cubicBezTo>
                        <a:pt x="0" y="195"/>
                        <a:pt x="0" y="195"/>
                        <a:pt x="0" y="195"/>
                      </a:cubicBezTo>
                      <a:cubicBezTo>
                        <a:pt x="804" y="195"/>
                        <a:pt x="804" y="195"/>
                        <a:pt x="804" y="195"/>
                      </a:cubicBezTo>
                      <a:cubicBezTo>
                        <a:pt x="804" y="0"/>
                        <a:pt x="804" y="0"/>
                        <a:pt x="804" y="0"/>
                      </a:cubicBezTo>
                      <a:lnTo>
                        <a:pt x="0" y="0"/>
                      </a:lnTo>
                      <a:close/>
                      <a:moveTo>
                        <a:pt x="539" y="161"/>
                      </a:moveTo>
                      <a:cubicBezTo>
                        <a:pt x="433" y="161"/>
                        <a:pt x="433" y="161"/>
                        <a:pt x="433" y="161"/>
                      </a:cubicBezTo>
                      <a:cubicBezTo>
                        <a:pt x="433" y="138"/>
                        <a:pt x="433" y="138"/>
                        <a:pt x="433" y="138"/>
                      </a:cubicBezTo>
                      <a:cubicBezTo>
                        <a:pt x="539" y="138"/>
                        <a:pt x="539" y="138"/>
                        <a:pt x="539" y="138"/>
                      </a:cubicBezTo>
                      <a:lnTo>
                        <a:pt x="539" y="161"/>
                      </a:lnTo>
                      <a:close/>
                      <a:moveTo>
                        <a:pt x="583" y="164"/>
                      </a:moveTo>
                      <a:cubicBezTo>
                        <a:pt x="575" y="164"/>
                        <a:pt x="568" y="157"/>
                        <a:pt x="568" y="149"/>
                      </a:cubicBezTo>
                      <a:cubicBezTo>
                        <a:pt x="568" y="141"/>
                        <a:pt x="575" y="135"/>
                        <a:pt x="583" y="135"/>
                      </a:cubicBezTo>
                      <a:cubicBezTo>
                        <a:pt x="591" y="135"/>
                        <a:pt x="597" y="141"/>
                        <a:pt x="597" y="149"/>
                      </a:cubicBezTo>
                      <a:cubicBezTo>
                        <a:pt x="597" y="157"/>
                        <a:pt x="591" y="164"/>
                        <a:pt x="583" y="164"/>
                      </a:cubicBezTo>
                      <a:close/>
                      <a:moveTo>
                        <a:pt x="769" y="159"/>
                      </a:moveTo>
                      <a:cubicBezTo>
                        <a:pt x="686" y="159"/>
                        <a:pt x="686" y="159"/>
                        <a:pt x="686" y="159"/>
                      </a:cubicBezTo>
                      <a:cubicBezTo>
                        <a:pt x="686" y="37"/>
                        <a:pt x="686" y="37"/>
                        <a:pt x="686" y="37"/>
                      </a:cubicBezTo>
                      <a:cubicBezTo>
                        <a:pt x="769" y="37"/>
                        <a:pt x="769" y="37"/>
                        <a:pt x="769" y="37"/>
                      </a:cubicBezTo>
                      <a:lnTo>
                        <a:pt x="769" y="159"/>
                      </a:lnTo>
                      <a:close/>
                      <a:moveTo>
                        <a:pt x="0" y="214"/>
                      </a:moveTo>
                      <a:cubicBezTo>
                        <a:pt x="0" y="409"/>
                        <a:pt x="0" y="409"/>
                        <a:pt x="0" y="409"/>
                      </a:cubicBezTo>
                      <a:cubicBezTo>
                        <a:pt x="804" y="409"/>
                        <a:pt x="804" y="409"/>
                        <a:pt x="804" y="409"/>
                      </a:cubicBezTo>
                      <a:cubicBezTo>
                        <a:pt x="804" y="214"/>
                        <a:pt x="804" y="214"/>
                        <a:pt x="804" y="214"/>
                      </a:cubicBezTo>
                      <a:lnTo>
                        <a:pt x="0" y="214"/>
                      </a:lnTo>
                      <a:close/>
                      <a:moveTo>
                        <a:pt x="539" y="375"/>
                      </a:moveTo>
                      <a:cubicBezTo>
                        <a:pt x="433" y="375"/>
                        <a:pt x="433" y="375"/>
                        <a:pt x="433" y="375"/>
                      </a:cubicBezTo>
                      <a:cubicBezTo>
                        <a:pt x="433" y="352"/>
                        <a:pt x="433" y="352"/>
                        <a:pt x="433" y="352"/>
                      </a:cubicBezTo>
                      <a:cubicBezTo>
                        <a:pt x="539" y="352"/>
                        <a:pt x="539" y="352"/>
                        <a:pt x="539" y="352"/>
                      </a:cubicBezTo>
                      <a:lnTo>
                        <a:pt x="539" y="375"/>
                      </a:lnTo>
                      <a:close/>
                      <a:moveTo>
                        <a:pt x="583" y="378"/>
                      </a:moveTo>
                      <a:cubicBezTo>
                        <a:pt x="575" y="378"/>
                        <a:pt x="568" y="371"/>
                        <a:pt x="568" y="363"/>
                      </a:cubicBezTo>
                      <a:cubicBezTo>
                        <a:pt x="568" y="355"/>
                        <a:pt x="575" y="349"/>
                        <a:pt x="583" y="349"/>
                      </a:cubicBezTo>
                      <a:cubicBezTo>
                        <a:pt x="591" y="349"/>
                        <a:pt x="597" y="355"/>
                        <a:pt x="597" y="363"/>
                      </a:cubicBezTo>
                      <a:cubicBezTo>
                        <a:pt x="597" y="371"/>
                        <a:pt x="591" y="378"/>
                        <a:pt x="583" y="378"/>
                      </a:cubicBezTo>
                      <a:close/>
                      <a:moveTo>
                        <a:pt x="769" y="373"/>
                      </a:moveTo>
                      <a:cubicBezTo>
                        <a:pt x="686" y="373"/>
                        <a:pt x="686" y="373"/>
                        <a:pt x="686" y="373"/>
                      </a:cubicBezTo>
                      <a:cubicBezTo>
                        <a:pt x="686" y="251"/>
                        <a:pt x="686" y="251"/>
                        <a:pt x="686" y="251"/>
                      </a:cubicBezTo>
                      <a:cubicBezTo>
                        <a:pt x="769" y="251"/>
                        <a:pt x="769" y="251"/>
                        <a:pt x="769" y="251"/>
                      </a:cubicBezTo>
                      <a:lnTo>
                        <a:pt x="769" y="373"/>
                      </a:lnTo>
                      <a:close/>
                      <a:moveTo>
                        <a:pt x="0" y="428"/>
                      </a:moveTo>
                      <a:cubicBezTo>
                        <a:pt x="0" y="623"/>
                        <a:pt x="0" y="623"/>
                        <a:pt x="0" y="623"/>
                      </a:cubicBezTo>
                      <a:cubicBezTo>
                        <a:pt x="804" y="623"/>
                        <a:pt x="804" y="623"/>
                        <a:pt x="804" y="623"/>
                      </a:cubicBezTo>
                      <a:cubicBezTo>
                        <a:pt x="804" y="428"/>
                        <a:pt x="804" y="428"/>
                        <a:pt x="804" y="428"/>
                      </a:cubicBezTo>
                      <a:lnTo>
                        <a:pt x="0" y="428"/>
                      </a:lnTo>
                      <a:close/>
                      <a:moveTo>
                        <a:pt x="539" y="589"/>
                      </a:moveTo>
                      <a:cubicBezTo>
                        <a:pt x="433" y="589"/>
                        <a:pt x="433" y="589"/>
                        <a:pt x="433" y="589"/>
                      </a:cubicBezTo>
                      <a:cubicBezTo>
                        <a:pt x="433" y="566"/>
                        <a:pt x="433" y="566"/>
                        <a:pt x="433" y="566"/>
                      </a:cubicBezTo>
                      <a:cubicBezTo>
                        <a:pt x="539" y="566"/>
                        <a:pt x="539" y="566"/>
                        <a:pt x="539" y="566"/>
                      </a:cubicBezTo>
                      <a:lnTo>
                        <a:pt x="539" y="589"/>
                      </a:lnTo>
                      <a:close/>
                      <a:moveTo>
                        <a:pt x="583" y="592"/>
                      </a:moveTo>
                      <a:cubicBezTo>
                        <a:pt x="575" y="592"/>
                        <a:pt x="568" y="585"/>
                        <a:pt x="568" y="577"/>
                      </a:cubicBezTo>
                      <a:cubicBezTo>
                        <a:pt x="568" y="569"/>
                        <a:pt x="575" y="563"/>
                        <a:pt x="583" y="563"/>
                      </a:cubicBezTo>
                      <a:cubicBezTo>
                        <a:pt x="591" y="563"/>
                        <a:pt x="597" y="569"/>
                        <a:pt x="597" y="577"/>
                      </a:cubicBezTo>
                      <a:cubicBezTo>
                        <a:pt x="597" y="585"/>
                        <a:pt x="591" y="592"/>
                        <a:pt x="583" y="592"/>
                      </a:cubicBezTo>
                      <a:close/>
                      <a:moveTo>
                        <a:pt x="769" y="587"/>
                      </a:moveTo>
                      <a:cubicBezTo>
                        <a:pt x="686" y="587"/>
                        <a:pt x="686" y="587"/>
                        <a:pt x="686" y="587"/>
                      </a:cubicBezTo>
                      <a:cubicBezTo>
                        <a:pt x="686" y="465"/>
                        <a:pt x="686" y="465"/>
                        <a:pt x="686" y="465"/>
                      </a:cubicBezTo>
                      <a:cubicBezTo>
                        <a:pt x="769" y="465"/>
                        <a:pt x="769" y="465"/>
                        <a:pt x="769" y="465"/>
                      </a:cubicBezTo>
                      <a:lnTo>
                        <a:pt x="769" y="587"/>
                      </a:lnTo>
                      <a:close/>
                    </a:path>
                  </a:pathLst>
                </a:custGeom>
                <a:solidFill>
                  <a:schemeClr val="bg1"/>
                </a:solidFill>
                <a:ln>
                  <a:noFill/>
                </a:ln>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96" name="Freeform 127"/>
                <p:cNvSpPr>
                  <a:spLocks noChangeAspect="1" noEditPoints="1"/>
                </p:cNvSpPr>
                <p:nvPr/>
              </p:nvSpPr>
              <p:spPr bwMode="auto">
                <a:xfrm>
                  <a:off x="9743649" y="3874981"/>
                  <a:ext cx="306467" cy="236571"/>
                </a:xfrm>
                <a:custGeom>
                  <a:avLst/>
                  <a:gdLst>
                    <a:gd name="T0" fmla="*/ 0 w 804"/>
                    <a:gd name="T1" fmla="*/ 0 h 623"/>
                    <a:gd name="T2" fmla="*/ 0 w 804"/>
                    <a:gd name="T3" fmla="*/ 195 h 623"/>
                    <a:gd name="T4" fmla="*/ 804 w 804"/>
                    <a:gd name="T5" fmla="*/ 195 h 623"/>
                    <a:gd name="T6" fmla="*/ 804 w 804"/>
                    <a:gd name="T7" fmla="*/ 0 h 623"/>
                    <a:gd name="T8" fmla="*/ 0 w 804"/>
                    <a:gd name="T9" fmla="*/ 0 h 623"/>
                    <a:gd name="T10" fmla="*/ 539 w 804"/>
                    <a:gd name="T11" fmla="*/ 161 h 623"/>
                    <a:gd name="T12" fmla="*/ 433 w 804"/>
                    <a:gd name="T13" fmla="*/ 161 h 623"/>
                    <a:gd name="T14" fmla="*/ 433 w 804"/>
                    <a:gd name="T15" fmla="*/ 138 h 623"/>
                    <a:gd name="T16" fmla="*/ 539 w 804"/>
                    <a:gd name="T17" fmla="*/ 138 h 623"/>
                    <a:gd name="T18" fmla="*/ 539 w 804"/>
                    <a:gd name="T19" fmla="*/ 161 h 623"/>
                    <a:gd name="T20" fmla="*/ 583 w 804"/>
                    <a:gd name="T21" fmla="*/ 164 h 623"/>
                    <a:gd name="T22" fmla="*/ 568 w 804"/>
                    <a:gd name="T23" fmla="*/ 149 h 623"/>
                    <a:gd name="T24" fmla="*/ 583 w 804"/>
                    <a:gd name="T25" fmla="*/ 135 h 623"/>
                    <a:gd name="T26" fmla="*/ 597 w 804"/>
                    <a:gd name="T27" fmla="*/ 149 h 623"/>
                    <a:gd name="T28" fmla="*/ 583 w 804"/>
                    <a:gd name="T29" fmla="*/ 164 h 623"/>
                    <a:gd name="T30" fmla="*/ 769 w 804"/>
                    <a:gd name="T31" fmla="*/ 159 h 623"/>
                    <a:gd name="T32" fmla="*/ 686 w 804"/>
                    <a:gd name="T33" fmla="*/ 159 h 623"/>
                    <a:gd name="T34" fmla="*/ 686 w 804"/>
                    <a:gd name="T35" fmla="*/ 37 h 623"/>
                    <a:gd name="T36" fmla="*/ 769 w 804"/>
                    <a:gd name="T37" fmla="*/ 37 h 623"/>
                    <a:gd name="T38" fmla="*/ 769 w 804"/>
                    <a:gd name="T39" fmla="*/ 159 h 623"/>
                    <a:gd name="T40" fmla="*/ 0 w 804"/>
                    <a:gd name="T41" fmla="*/ 214 h 623"/>
                    <a:gd name="T42" fmla="*/ 0 w 804"/>
                    <a:gd name="T43" fmla="*/ 409 h 623"/>
                    <a:gd name="T44" fmla="*/ 804 w 804"/>
                    <a:gd name="T45" fmla="*/ 409 h 623"/>
                    <a:gd name="T46" fmla="*/ 804 w 804"/>
                    <a:gd name="T47" fmla="*/ 214 h 623"/>
                    <a:gd name="T48" fmla="*/ 0 w 804"/>
                    <a:gd name="T49" fmla="*/ 214 h 623"/>
                    <a:gd name="T50" fmla="*/ 539 w 804"/>
                    <a:gd name="T51" fmla="*/ 375 h 623"/>
                    <a:gd name="T52" fmla="*/ 433 w 804"/>
                    <a:gd name="T53" fmla="*/ 375 h 623"/>
                    <a:gd name="T54" fmla="*/ 433 w 804"/>
                    <a:gd name="T55" fmla="*/ 352 h 623"/>
                    <a:gd name="T56" fmla="*/ 539 w 804"/>
                    <a:gd name="T57" fmla="*/ 352 h 623"/>
                    <a:gd name="T58" fmla="*/ 539 w 804"/>
                    <a:gd name="T59" fmla="*/ 375 h 623"/>
                    <a:gd name="T60" fmla="*/ 583 w 804"/>
                    <a:gd name="T61" fmla="*/ 378 h 623"/>
                    <a:gd name="T62" fmla="*/ 568 w 804"/>
                    <a:gd name="T63" fmla="*/ 363 h 623"/>
                    <a:gd name="T64" fmla="*/ 583 w 804"/>
                    <a:gd name="T65" fmla="*/ 349 h 623"/>
                    <a:gd name="T66" fmla="*/ 597 w 804"/>
                    <a:gd name="T67" fmla="*/ 363 h 623"/>
                    <a:gd name="T68" fmla="*/ 583 w 804"/>
                    <a:gd name="T69" fmla="*/ 378 h 623"/>
                    <a:gd name="T70" fmla="*/ 769 w 804"/>
                    <a:gd name="T71" fmla="*/ 373 h 623"/>
                    <a:gd name="T72" fmla="*/ 686 w 804"/>
                    <a:gd name="T73" fmla="*/ 373 h 623"/>
                    <a:gd name="T74" fmla="*/ 686 w 804"/>
                    <a:gd name="T75" fmla="*/ 251 h 623"/>
                    <a:gd name="T76" fmla="*/ 769 w 804"/>
                    <a:gd name="T77" fmla="*/ 251 h 623"/>
                    <a:gd name="T78" fmla="*/ 769 w 804"/>
                    <a:gd name="T79" fmla="*/ 373 h 623"/>
                    <a:gd name="T80" fmla="*/ 0 w 804"/>
                    <a:gd name="T81" fmla="*/ 428 h 623"/>
                    <a:gd name="T82" fmla="*/ 0 w 804"/>
                    <a:gd name="T83" fmla="*/ 623 h 623"/>
                    <a:gd name="T84" fmla="*/ 804 w 804"/>
                    <a:gd name="T85" fmla="*/ 623 h 623"/>
                    <a:gd name="T86" fmla="*/ 804 w 804"/>
                    <a:gd name="T87" fmla="*/ 428 h 623"/>
                    <a:gd name="T88" fmla="*/ 0 w 804"/>
                    <a:gd name="T89" fmla="*/ 428 h 623"/>
                    <a:gd name="T90" fmla="*/ 539 w 804"/>
                    <a:gd name="T91" fmla="*/ 589 h 623"/>
                    <a:gd name="T92" fmla="*/ 433 w 804"/>
                    <a:gd name="T93" fmla="*/ 589 h 623"/>
                    <a:gd name="T94" fmla="*/ 433 w 804"/>
                    <a:gd name="T95" fmla="*/ 566 h 623"/>
                    <a:gd name="T96" fmla="*/ 539 w 804"/>
                    <a:gd name="T97" fmla="*/ 566 h 623"/>
                    <a:gd name="T98" fmla="*/ 539 w 804"/>
                    <a:gd name="T99" fmla="*/ 589 h 623"/>
                    <a:gd name="T100" fmla="*/ 583 w 804"/>
                    <a:gd name="T101" fmla="*/ 592 h 623"/>
                    <a:gd name="T102" fmla="*/ 568 w 804"/>
                    <a:gd name="T103" fmla="*/ 577 h 623"/>
                    <a:gd name="T104" fmla="*/ 583 w 804"/>
                    <a:gd name="T105" fmla="*/ 563 h 623"/>
                    <a:gd name="T106" fmla="*/ 597 w 804"/>
                    <a:gd name="T107" fmla="*/ 577 h 623"/>
                    <a:gd name="T108" fmla="*/ 583 w 804"/>
                    <a:gd name="T109" fmla="*/ 592 h 623"/>
                    <a:gd name="T110" fmla="*/ 769 w 804"/>
                    <a:gd name="T111" fmla="*/ 587 h 623"/>
                    <a:gd name="T112" fmla="*/ 686 w 804"/>
                    <a:gd name="T113" fmla="*/ 587 h 623"/>
                    <a:gd name="T114" fmla="*/ 686 w 804"/>
                    <a:gd name="T115" fmla="*/ 465 h 623"/>
                    <a:gd name="T116" fmla="*/ 769 w 804"/>
                    <a:gd name="T117" fmla="*/ 465 h 623"/>
                    <a:gd name="T118" fmla="*/ 769 w 804"/>
                    <a:gd name="T119" fmla="*/ 587 h 6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04" h="623">
                      <a:moveTo>
                        <a:pt x="0" y="0"/>
                      </a:moveTo>
                      <a:cubicBezTo>
                        <a:pt x="0" y="195"/>
                        <a:pt x="0" y="195"/>
                        <a:pt x="0" y="195"/>
                      </a:cubicBezTo>
                      <a:cubicBezTo>
                        <a:pt x="804" y="195"/>
                        <a:pt x="804" y="195"/>
                        <a:pt x="804" y="195"/>
                      </a:cubicBezTo>
                      <a:cubicBezTo>
                        <a:pt x="804" y="0"/>
                        <a:pt x="804" y="0"/>
                        <a:pt x="804" y="0"/>
                      </a:cubicBezTo>
                      <a:lnTo>
                        <a:pt x="0" y="0"/>
                      </a:lnTo>
                      <a:close/>
                      <a:moveTo>
                        <a:pt x="539" y="161"/>
                      </a:moveTo>
                      <a:cubicBezTo>
                        <a:pt x="433" y="161"/>
                        <a:pt x="433" y="161"/>
                        <a:pt x="433" y="161"/>
                      </a:cubicBezTo>
                      <a:cubicBezTo>
                        <a:pt x="433" y="138"/>
                        <a:pt x="433" y="138"/>
                        <a:pt x="433" y="138"/>
                      </a:cubicBezTo>
                      <a:cubicBezTo>
                        <a:pt x="539" y="138"/>
                        <a:pt x="539" y="138"/>
                        <a:pt x="539" y="138"/>
                      </a:cubicBezTo>
                      <a:lnTo>
                        <a:pt x="539" y="161"/>
                      </a:lnTo>
                      <a:close/>
                      <a:moveTo>
                        <a:pt x="583" y="164"/>
                      </a:moveTo>
                      <a:cubicBezTo>
                        <a:pt x="575" y="164"/>
                        <a:pt x="568" y="157"/>
                        <a:pt x="568" y="149"/>
                      </a:cubicBezTo>
                      <a:cubicBezTo>
                        <a:pt x="568" y="141"/>
                        <a:pt x="575" y="135"/>
                        <a:pt x="583" y="135"/>
                      </a:cubicBezTo>
                      <a:cubicBezTo>
                        <a:pt x="591" y="135"/>
                        <a:pt x="597" y="141"/>
                        <a:pt x="597" y="149"/>
                      </a:cubicBezTo>
                      <a:cubicBezTo>
                        <a:pt x="597" y="157"/>
                        <a:pt x="591" y="164"/>
                        <a:pt x="583" y="164"/>
                      </a:cubicBezTo>
                      <a:close/>
                      <a:moveTo>
                        <a:pt x="769" y="159"/>
                      </a:moveTo>
                      <a:cubicBezTo>
                        <a:pt x="686" y="159"/>
                        <a:pt x="686" y="159"/>
                        <a:pt x="686" y="159"/>
                      </a:cubicBezTo>
                      <a:cubicBezTo>
                        <a:pt x="686" y="37"/>
                        <a:pt x="686" y="37"/>
                        <a:pt x="686" y="37"/>
                      </a:cubicBezTo>
                      <a:cubicBezTo>
                        <a:pt x="769" y="37"/>
                        <a:pt x="769" y="37"/>
                        <a:pt x="769" y="37"/>
                      </a:cubicBezTo>
                      <a:lnTo>
                        <a:pt x="769" y="159"/>
                      </a:lnTo>
                      <a:close/>
                      <a:moveTo>
                        <a:pt x="0" y="214"/>
                      </a:moveTo>
                      <a:cubicBezTo>
                        <a:pt x="0" y="409"/>
                        <a:pt x="0" y="409"/>
                        <a:pt x="0" y="409"/>
                      </a:cubicBezTo>
                      <a:cubicBezTo>
                        <a:pt x="804" y="409"/>
                        <a:pt x="804" y="409"/>
                        <a:pt x="804" y="409"/>
                      </a:cubicBezTo>
                      <a:cubicBezTo>
                        <a:pt x="804" y="214"/>
                        <a:pt x="804" y="214"/>
                        <a:pt x="804" y="214"/>
                      </a:cubicBezTo>
                      <a:lnTo>
                        <a:pt x="0" y="214"/>
                      </a:lnTo>
                      <a:close/>
                      <a:moveTo>
                        <a:pt x="539" y="375"/>
                      </a:moveTo>
                      <a:cubicBezTo>
                        <a:pt x="433" y="375"/>
                        <a:pt x="433" y="375"/>
                        <a:pt x="433" y="375"/>
                      </a:cubicBezTo>
                      <a:cubicBezTo>
                        <a:pt x="433" y="352"/>
                        <a:pt x="433" y="352"/>
                        <a:pt x="433" y="352"/>
                      </a:cubicBezTo>
                      <a:cubicBezTo>
                        <a:pt x="539" y="352"/>
                        <a:pt x="539" y="352"/>
                        <a:pt x="539" y="352"/>
                      </a:cubicBezTo>
                      <a:lnTo>
                        <a:pt x="539" y="375"/>
                      </a:lnTo>
                      <a:close/>
                      <a:moveTo>
                        <a:pt x="583" y="378"/>
                      </a:moveTo>
                      <a:cubicBezTo>
                        <a:pt x="575" y="378"/>
                        <a:pt x="568" y="371"/>
                        <a:pt x="568" y="363"/>
                      </a:cubicBezTo>
                      <a:cubicBezTo>
                        <a:pt x="568" y="355"/>
                        <a:pt x="575" y="349"/>
                        <a:pt x="583" y="349"/>
                      </a:cubicBezTo>
                      <a:cubicBezTo>
                        <a:pt x="591" y="349"/>
                        <a:pt x="597" y="355"/>
                        <a:pt x="597" y="363"/>
                      </a:cubicBezTo>
                      <a:cubicBezTo>
                        <a:pt x="597" y="371"/>
                        <a:pt x="591" y="378"/>
                        <a:pt x="583" y="378"/>
                      </a:cubicBezTo>
                      <a:close/>
                      <a:moveTo>
                        <a:pt x="769" y="373"/>
                      </a:moveTo>
                      <a:cubicBezTo>
                        <a:pt x="686" y="373"/>
                        <a:pt x="686" y="373"/>
                        <a:pt x="686" y="373"/>
                      </a:cubicBezTo>
                      <a:cubicBezTo>
                        <a:pt x="686" y="251"/>
                        <a:pt x="686" y="251"/>
                        <a:pt x="686" y="251"/>
                      </a:cubicBezTo>
                      <a:cubicBezTo>
                        <a:pt x="769" y="251"/>
                        <a:pt x="769" y="251"/>
                        <a:pt x="769" y="251"/>
                      </a:cubicBezTo>
                      <a:lnTo>
                        <a:pt x="769" y="373"/>
                      </a:lnTo>
                      <a:close/>
                      <a:moveTo>
                        <a:pt x="0" y="428"/>
                      </a:moveTo>
                      <a:cubicBezTo>
                        <a:pt x="0" y="623"/>
                        <a:pt x="0" y="623"/>
                        <a:pt x="0" y="623"/>
                      </a:cubicBezTo>
                      <a:cubicBezTo>
                        <a:pt x="804" y="623"/>
                        <a:pt x="804" y="623"/>
                        <a:pt x="804" y="623"/>
                      </a:cubicBezTo>
                      <a:cubicBezTo>
                        <a:pt x="804" y="428"/>
                        <a:pt x="804" y="428"/>
                        <a:pt x="804" y="428"/>
                      </a:cubicBezTo>
                      <a:lnTo>
                        <a:pt x="0" y="428"/>
                      </a:lnTo>
                      <a:close/>
                      <a:moveTo>
                        <a:pt x="539" y="589"/>
                      </a:moveTo>
                      <a:cubicBezTo>
                        <a:pt x="433" y="589"/>
                        <a:pt x="433" y="589"/>
                        <a:pt x="433" y="589"/>
                      </a:cubicBezTo>
                      <a:cubicBezTo>
                        <a:pt x="433" y="566"/>
                        <a:pt x="433" y="566"/>
                        <a:pt x="433" y="566"/>
                      </a:cubicBezTo>
                      <a:cubicBezTo>
                        <a:pt x="539" y="566"/>
                        <a:pt x="539" y="566"/>
                        <a:pt x="539" y="566"/>
                      </a:cubicBezTo>
                      <a:lnTo>
                        <a:pt x="539" y="589"/>
                      </a:lnTo>
                      <a:close/>
                      <a:moveTo>
                        <a:pt x="583" y="592"/>
                      </a:moveTo>
                      <a:cubicBezTo>
                        <a:pt x="575" y="592"/>
                        <a:pt x="568" y="585"/>
                        <a:pt x="568" y="577"/>
                      </a:cubicBezTo>
                      <a:cubicBezTo>
                        <a:pt x="568" y="569"/>
                        <a:pt x="575" y="563"/>
                        <a:pt x="583" y="563"/>
                      </a:cubicBezTo>
                      <a:cubicBezTo>
                        <a:pt x="591" y="563"/>
                        <a:pt x="597" y="569"/>
                        <a:pt x="597" y="577"/>
                      </a:cubicBezTo>
                      <a:cubicBezTo>
                        <a:pt x="597" y="585"/>
                        <a:pt x="591" y="592"/>
                        <a:pt x="583" y="592"/>
                      </a:cubicBezTo>
                      <a:close/>
                      <a:moveTo>
                        <a:pt x="769" y="587"/>
                      </a:moveTo>
                      <a:cubicBezTo>
                        <a:pt x="686" y="587"/>
                        <a:pt x="686" y="587"/>
                        <a:pt x="686" y="587"/>
                      </a:cubicBezTo>
                      <a:cubicBezTo>
                        <a:pt x="686" y="465"/>
                        <a:pt x="686" y="465"/>
                        <a:pt x="686" y="465"/>
                      </a:cubicBezTo>
                      <a:cubicBezTo>
                        <a:pt x="769" y="465"/>
                        <a:pt x="769" y="465"/>
                        <a:pt x="769" y="465"/>
                      </a:cubicBezTo>
                      <a:lnTo>
                        <a:pt x="769" y="587"/>
                      </a:lnTo>
                      <a:close/>
                    </a:path>
                  </a:pathLst>
                </a:custGeom>
                <a:solidFill>
                  <a:schemeClr val="bg1"/>
                </a:solidFill>
                <a:ln>
                  <a:noFill/>
                </a:ln>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grpSp>
          <p:grpSp>
            <p:nvGrpSpPr>
              <p:cNvPr id="98" name="Group 97"/>
              <p:cNvGrpSpPr/>
              <p:nvPr/>
            </p:nvGrpSpPr>
            <p:grpSpPr>
              <a:xfrm>
                <a:off x="8607860" y="4120354"/>
                <a:ext cx="2130966" cy="349980"/>
                <a:chOff x="8609677" y="3874981"/>
                <a:chExt cx="1440439" cy="236571"/>
              </a:xfrm>
            </p:grpSpPr>
            <p:sp>
              <p:nvSpPr>
                <p:cNvPr id="99" name="Freeform 127"/>
                <p:cNvSpPr>
                  <a:spLocks noChangeAspect="1" noEditPoints="1"/>
                </p:cNvSpPr>
                <p:nvPr/>
              </p:nvSpPr>
              <p:spPr bwMode="auto">
                <a:xfrm>
                  <a:off x="8609677" y="3874981"/>
                  <a:ext cx="306467" cy="236571"/>
                </a:xfrm>
                <a:custGeom>
                  <a:avLst/>
                  <a:gdLst>
                    <a:gd name="T0" fmla="*/ 0 w 804"/>
                    <a:gd name="T1" fmla="*/ 0 h 623"/>
                    <a:gd name="T2" fmla="*/ 0 w 804"/>
                    <a:gd name="T3" fmla="*/ 195 h 623"/>
                    <a:gd name="T4" fmla="*/ 804 w 804"/>
                    <a:gd name="T5" fmla="*/ 195 h 623"/>
                    <a:gd name="T6" fmla="*/ 804 w 804"/>
                    <a:gd name="T7" fmla="*/ 0 h 623"/>
                    <a:gd name="T8" fmla="*/ 0 w 804"/>
                    <a:gd name="T9" fmla="*/ 0 h 623"/>
                    <a:gd name="T10" fmla="*/ 539 w 804"/>
                    <a:gd name="T11" fmla="*/ 161 h 623"/>
                    <a:gd name="T12" fmla="*/ 433 w 804"/>
                    <a:gd name="T13" fmla="*/ 161 h 623"/>
                    <a:gd name="T14" fmla="*/ 433 w 804"/>
                    <a:gd name="T15" fmla="*/ 138 h 623"/>
                    <a:gd name="T16" fmla="*/ 539 w 804"/>
                    <a:gd name="T17" fmla="*/ 138 h 623"/>
                    <a:gd name="T18" fmla="*/ 539 w 804"/>
                    <a:gd name="T19" fmla="*/ 161 h 623"/>
                    <a:gd name="T20" fmla="*/ 583 w 804"/>
                    <a:gd name="T21" fmla="*/ 164 h 623"/>
                    <a:gd name="T22" fmla="*/ 568 w 804"/>
                    <a:gd name="T23" fmla="*/ 149 h 623"/>
                    <a:gd name="T24" fmla="*/ 583 w 804"/>
                    <a:gd name="T25" fmla="*/ 135 h 623"/>
                    <a:gd name="T26" fmla="*/ 597 w 804"/>
                    <a:gd name="T27" fmla="*/ 149 h 623"/>
                    <a:gd name="T28" fmla="*/ 583 w 804"/>
                    <a:gd name="T29" fmla="*/ 164 h 623"/>
                    <a:gd name="T30" fmla="*/ 769 w 804"/>
                    <a:gd name="T31" fmla="*/ 159 h 623"/>
                    <a:gd name="T32" fmla="*/ 686 w 804"/>
                    <a:gd name="T33" fmla="*/ 159 h 623"/>
                    <a:gd name="T34" fmla="*/ 686 w 804"/>
                    <a:gd name="T35" fmla="*/ 37 h 623"/>
                    <a:gd name="T36" fmla="*/ 769 w 804"/>
                    <a:gd name="T37" fmla="*/ 37 h 623"/>
                    <a:gd name="T38" fmla="*/ 769 w 804"/>
                    <a:gd name="T39" fmla="*/ 159 h 623"/>
                    <a:gd name="T40" fmla="*/ 0 w 804"/>
                    <a:gd name="T41" fmla="*/ 214 h 623"/>
                    <a:gd name="T42" fmla="*/ 0 w 804"/>
                    <a:gd name="T43" fmla="*/ 409 h 623"/>
                    <a:gd name="T44" fmla="*/ 804 w 804"/>
                    <a:gd name="T45" fmla="*/ 409 h 623"/>
                    <a:gd name="T46" fmla="*/ 804 w 804"/>
                    <a:gd name="T47" fmla="*/ 214 h 623"/>
                    <a:gd name="T48" fmla="*/ 0 w 804"/>
                    <a:gd name="T49" fmla="*/ 214 h 623"/>
                    <a:gd name="T50" fmla="*/ 539 w 804"/>
                    <a:gd name="T51" fmla="*/ 375 h 623"/>
                    <a:gd name="T52" fmla="*/ 433 w 804"/>
                    <a:gd name="T53" fmla="*/ 375 h 623"/>
                    <a:gd name="T54" fmla="*/ 433 w 804"/>
                    <a:gd name="T55" fmla="*/ 352 h 623"/>
                    <a:gd name="T56" fmla="*/ 539 w 804"/>
                    <a:gd name="T57" fmla="*/ 352 h 623"/>
                    <a:gd name="T58" fmla="*/ 539 w 804"/>
                    <a:gd name="T59" fmla="*/ 375 h 623"/>
                    <a:gd name="T60" fmla="*/ 583 w 804"/>
                    <a:gd name="T61" fmla="*/ 378 h 623"/>
                    <a:gd name="T62" fmla="*/ 568 w 804"/>
                    <a:gd name="T63" fmla="*/ 363 h 623"/>
                    <a:gd name="T64" fmla="*/ 583 w 804"/>
                    <a:gd name="T65" fmla="*/ 349 h 623"/>
                    <a:gd name="T66" fmla="*/ 597 w 804"/>
                    <a:gd name="T67" fmla="*/ 363 h 623"/>
                    <a:gd name="T68" fmla="*/ 583 w 804"/>
                    <a:gd name="T69" fmla="*/ 378 h 623"/>
                    <a:gd name="T70" fmla="*/ 769 w 804"/>
                    <a:gd name="T71" fmla="*/ 373 h 623"/>
                    <a:gd name="T72" fmla="*/ 686 w 804"/>
                    <a:gd name="T73" fmla="*/ 373 h 623"/>
                    <a:gd name="T74" fmla="*/ 686 w 804"/>
                    <a:gd name="T75" fmla="*/ 251 h 623"/>
                    <a:gd name="T76" fmla="*/ 769 w 804"/>
                    <a:gd name="T77" fmla="*/ 251 h 623"/>
                    <a:gd name="T78" fmla="*/ 769 w 804"/>
                    <a:gd name="T79" fmla="*/ 373 h 623"/>
                    <a:gd name="T80" fmla="*/ 0 w 804"/>
                    <a:gd name="T81" fmla="*/ 428 h 623"/>
                    <a:gd name="T82" fmla="*/ 0 w 804"/>
                    <a:gd name="T83" fmla="*/ 623 h 623"/>
                    <a:gd name="T84" fmla="*/ 804 w 804"/>
                    <a:gd name="T85" fmla="*/ 623 h 623"/>
                    <a:gd name="T86" fmla="*/ 804 w 804"/>
                    <a:gd name="T87" fmla="*/ 428 h 623"/>
                    <a:gd name="T88" fmla="*/ 0 w 804"/>
                    <a:gd name="T89" fmla="*/ 428 h 623"/>
                    <a:gd name="T90" fmla="*/ 539 w 804"/>
                    <a:gd name="T91" fmla="*/ 589 h 623"/>
                    <a:gd name="T92" fmla="*/ 433 w 804"/>
                    <a:gd name="T93" fmla="*/ 589 h 623"/>
                    <a:gd name="T94" fmla="*/ 433 w 804"/>
                    <a:gd name="T95" fmla="*/ 566 h 623"/>
                    <a:gd name="T96" fmla="*/ 539 w 804"/>
                    <a:gd name="T97" fmla="*/ 566 h 623"/>
                    <a:gd name="T98" fmla="*/ 539 w 804"/>
                    <a:gd name="T99" fmla="*/ 589 h 623"/>
                    <a:gd name="T100" fmla="*/ 583 w 804"/>
                    <a:gd name="T101" fmla="*/ 592 h 623"/>
                    <a:gd name="T102" fmla="*/ 568 w 804"/>
                    <a:gd name="T103" fmla="*/ 577 h 623"/>
                    <a:gd name="T104" fmla="*/ 583 w 804"/>
                    <a:gd name="T105" fmla="*/ 563 h 623"/>
                    <a:gd name="T106" fmla="*/ 597 w 804"/>
                    <a:gd name="T107" fmla="*/ 577 h 623"/>
                    <a:gd name="T108" fmla="*/ 583 w 804"/>
                    <a:gd name="T109" fmla="*/ 592 h 623"/>
                    <a:gd name="T110" fmla="*/ 769 w 804"/>
                    <a:gd name="T111" fmla="*/ 587 h 623"/>
                    <a:gd name="T112" fmla="*/ 686 w 804"/>
                    <a:gd name="T113" fmla="*/ 587 h 623"/>
                    <a:gd name="T114" fmla="*/ 686 w 804"/>
                    <a:gd name="T115" fmla="*/ 465 h 623"/>
                    <a:gd name="T116" fmla="*/ 769 w 804"/>
                    <a:gd name="T117" fmla="*/ 465 h 623"/>
                    <a:gd name="T118" fmla="*/ 769 w 804"/>
                    <a:gd name="T119" fmla="*/ 587 h 6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04" h="623">
                      <a:moveTo>
                        <a:pt x="0" y="0"/>
                      </a:moveTo>
                      <a:cubicBezTo>
                        <a:pt x="0" y="195"/>
                        <a:pt x="0" y="195"/>
                        <a:pt x="0" y="195"/>
                      </a:cubicBezTo>
                      <a:cubicBezTo>
                        <a:pt x="804" y="195"/>
                        <a:pt x="804" y="195"/>
                        <a:pt x="804" y="195"/>
                      </a:cubicBezTo>
                      <a:cubicBezTo>
                        <a:pt x="804" y="0"/>
                        <a:pt x="804" y="0"/>
                        <a:pt x="804" y="0"/>
                      </a:cubicBezTo>
                      <a:lnTo>
                        <a:pt x="0" y="0"/>
                      </a:lnTo>
                      <a:close/>
                      <a:moveTo>
                        <a:pt x="539" y="161"/>
                      </a:moveTo>
                      <a:cubicBezTo>
                        <a:pt x="433" y="161"/>
                        <a:pt x="433" y="161"/>
                        <a:pt x="433" y="161"/>
                      </a:cubicBezTo>
                      <a:cubicBezTo>
                        <a:pt x="433" y="138"/>
                        <a:pt x="433" y="138"/>
                        <a:pt x="433" y="138"/>
                      </a:cubicBezTo>
                      <a:cubicBezTo>
                        <a:pt x="539" y="138"/>
                        <a:pt x="539" y="138"/>
                        <a:pt x="539" y="138"/>
                      </a:cubicBezTo>
                      <a:lnTo>
                        <a:pt x="539" y="161"/>
                      </a:lnTo>
                      <a:close/>
                      <a:moveTo>
                        <a:pt x="583" y="164"/>
                      </a:moveTo>
                      <a:cubicBezTo>
                        <a:pt x="575" y="164"/>
                        <a:pt x="568" y="157"/>
                        <a:pt x="568" y="149"/>
                      </a:cubicBezTo>
                      <a:cubicBezTo>
                        <a:pt x="568" y="141"/>
                        <a:pt x="575" y="135"/>
                        <a:pt x="583" y="135"/>
                      </a:cubicBezTo>
                      <a:cubicBezTo>
                        <a:pt x="591" y="135"/>
                        <a:pt x="597" y="141"/>
                        <a:pt x="597" y="149"/>
                      </a:cubicBezTo>
                      <a:cubicBezTo>
                        <a:pt x="597" y="157"/>
                        <a:pt x="591" y="164"/>
                        <a:pt x="583" y="164"/>
                      </a:cubicBezTo>
                      <a:close/>
                      <a:moveTo>
                        <a:pt x="769" y="159"/>
                      </a:moveTo>
                      <a:cubicBezTo>
                        <a:pt x="686" y="159"/>
                        <a:pt x="686" y="159"/>
                        <a:pt x="686" y="159"/>
                      </a:cubicBezTo>
                      <a:cubicBezTo>
                        <a:pt x="686" y="37"/>
                        <a:pt x="686" y="37"/>
                        <a:pt x="686" y="37"/>
                      </a:cubicBezTo>
                      <a:cubicBezTo>
                        <a:pt x="769" y="37"/>
                        <a:pt x="769" y="37"/>
                        <a:pt x="769" y="37"/>
                      </a:cubicBezTo>
                      <a:lnTo>
                        <a:pt x="769" y="159"/>
                      </a:lnTo>
                      <a:close/>
                      <a:moveTo>
                        <a:pt x="0" y="214"/>
                      </a:moveTo>
                      <a:cubicBezTo>
                        <a:pt x="0" y="409"/>
                        <a:pt x="0" y="409"/>
                        <a:pt x="0" y="409"/>
                      </a:cubicBezTo>
                      <a:cubicBezTo>
                        <a:pt x="804" y="409"/>
                        <a:pt x="804" y="409"/>
                        <a:pt x="804" y="409"/>
                      </a:cubicBezTo>
                      <a:cubicBezTo>
                        <a:pt x="804" y="214"/>
                        <a:pt x="804" y="214"/>
                        <a:pt x="804" y="214"/>
                      </a:cubicBezTo>
                      <a:lnTo>
                        <a:pt x="0" y="214"/>
                      </a:lnTo>
                      <a:close/>
                      <a:moveTo>
                        <a:pt x="539" y="375"/>
                      </a:moveTo>
                      <a:cubicBezTo>
                        <a:pt x="433" y="375"/>
                        <a:pt x="433" y="375"/>
                        <a:pt x="433" y="375"/>
                      </a:cubicBezTo>
                      <a:cubicBezTo>
                        <a:pt x="433" y="352"/>
                        <a:pt x="433" y="352"/>
                        <a:pt x="433" y="352"/>
                      </a:cubicBezTo>
                      <a:cubicBezTo>
                        <a:pt x="539" y="352"/>
                        <a:pt x="539" y="352"/>
                        <a:pt x="539" y="352"/>
                      </a:cubicBezTo>
                      <a:lnTo>
                        <a:pt x="539" y="375"/>
                      </a:lnTo>
                      <a:close/>
                      <a:moveTo>
                        <a:pt x="583" y="378"/>
                      </a:moveTo>
                      <a:cubicBezTo>
                        <a:pt x="575" y="378"/>
                        <a:pt x="568" y="371"/>
                        <a:pt x="568" y="363"/>
                      </a:cubicBezTo>
                      <a:cubicBezTo>
                        <a:pt x="568" y="355"/>
                        <a:pt x="575" y="349"/>
                        <a:pt x="583" y="349"/>
                      </a:cubicBezTo>
                      <a:cubicBezTo>
                        <a:pt x="591" y="349"/>
                        <a:pt x="597" y="355"/>
                        <a:pt x="597" y="363"/>
                      </a:cubicBezTo>
                      <a:cubicBezTo>
                        <a:pt x="597" y="371"/>
                        <a:pt x="591" y="378"/>
                        <a:pt x="583" y="378"/>
                      </a:cubicBezTo>
                      <a:close/>
                      <a:moveTo>
                        <a:pt x="769" y="373"/>
                      </a:moveTo>
                      <a:cubicBezTo>
                        <a:pt x="686" y="373"/>
                        <a:pt x="686" y="373"/>
                        <a:pt x="686" y="373"/>
                      </a:cubicBezTo>
                      <a:cubicBezTo>
                        <a:pt x="686" y="251"/>
                        <a:pt x="686" y="251"/>
                        <a:pt x="686" y="251"/>
                      </a:cubicBezTo>
                      <a:cubicBezTo>
                        <a:pt x="769" y="251"/>
                        <a:pt x="769" y="251"/>
                        <a:pt x="769" y="251"/>
                      </a:cubicBezTo>
                      <a:lnTo>
                        <a:pt x="769" y="373"/>
                      </a:lnTo>
                      <a:close/>
                      <a:moveTo>
                        <a:pt x="0" y="428"/>
                      </a:moveTo>
                      <a:cubicBezTo>
                        <a:pt x="0" y="623"/>
                        <a:pt x="0" y="623"/>
                        <a:pt x="0" y="623"/>
                      </a:cubicBezTo>
                      <a:cubicBezTo>
                        <a:pt x="804" y="623"/>
                        <a:pt x="804" y="623"/>
                        <a:pt x="804" y="623"/>
                      </a:cubicBezTo>
                      <a:cubicBezTo>
                        <a:pt x="804" y="428"/>
                        <a:pt x="804" y="428"/>
                        <a:pt x="804" y="428"/>
                      </a:cubicBezTo>
                      <a:lnTo>
                        <a:pt x="0" y="428"/>
                      </a:lnTo>
                      <a:close/>
                      <a:moveTo>
                        <a:pt x="539" y="589"/>
                      </a:moveTo>
                      <a:cubicBezTo>
                        <a:pt x="433" y="589"/>
                        <a:pt x="433" y="589"/>
                        <a:pt x="433" y="589"/>
                      </a:cubicBezTo>
                      <a:cubicBezTo>
                        <a:pt x="433" y="566"/>
                        <a:pt x="433" y="566"/>
                        <a:pt x="433" y="566"/>
                      </a:cubicBezTo>
                      <a:cubicBezTo>
                        <a:pt x="539" y="566"/>
                        <a:pt x="539" y="566"/>
                        <a:pt x="539" y="566"/>
                      </a:cubicBezTo>
                      <a:lnTo>
                        <a:pt x="539" y="589"/>
                      </a:lnTo>
                      <a:close/>
                      <a:moveTo>
                        <a:pt x="583" y="592"/>
                      </a:moveTo>
                      <a:cubicBezTo>
                        <a:pt x="575" y="592"/>
                        <a:pt x="568" y="585"/>
                        <a:pt x="568" y="577"/>
                      </a:cubicBezTo>
                      <a:cubicBezTo>
                        <a:pt x="568" y="569"/>
                        <a:pt x="575" y="563"/>
                        <a:pt x="583" y="563"/>
                      </a:cubicBezTo>
                      <a:cubicBezTo>
                        <a:pt x="591" y="563"/>
                        <a:pt x="597" y="569"/>
                        <a:pt x="597" y="577"/>
                      </a:cubicBezTo>
                      <a:cubicBezTo>
                        <a:pt x="597" y="585"/>
                        <a:pt x="591" y="592"/>
                        <a:pt x="583" y="592"/>
                      </a:cubicBezTo>
                      <a:close/>
                      <a:moveTo>
                        <a:pt x="769" y="587"/>
                      </a:moveTo>
                      <a:cubicBezTo>
                        <a:pt x="686" y="587"/>
                        <a:pt x="686" y="587"/>
                        <a:pt x="686" y="587"/>
                      </a:cubicBezTo>
                      <a:cubicBezTo>
                        <a:pt x="686" y="465"/>
                        <a:pt x="686" y="465"/>
                        <a:pt x="686" y="465"/>
                      </a:cubicBezTo>
                      <a:cubicBezTo>
                        <a:pt x="769" y="465"/>
                        <a:pt x="769" y="465"/>
                        <a:pt x="769" y="465"/>
                      </a:cubicBezTo>
                      <a:lnTo>
                        <a:pt x="769" y="587"/>
                      </a:lnTo>
                      <a:close/>
                    </a:path>
                  </a:pathLst>
                </a:custGeom>
                <a:solidFill>
                  <a:schemeClr val="bg1"/>
                </a:solidFill>
                <a:ln>
                  <a:noFill/>
                </a:ln>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100" name="Freeform 127"/>
                <p:cNvSpPr>
                  <a:spLocks noChangeAspect="1" noEditPoints="1"/>
                </p:cNvSpPr>
                <p:nvPr/>
              </p:nvSpPr>
              <p:spPr bwMode="auto">
                <a:xfrm>
                  <a:off x="8987668" y="3874981"/>
                  <a:ext cx="306467" cy="236571"/>
                </a:xfrm>
                <a:custGeom>
                  <a:avLst/>
                  <a:gdLst>
                    <a:gd name="T0" fmla="*/ 0 w 804"/>
                    <a:gd name="T1" fmla="*/ 0 h 623"/>
                    <a:gd name="T2" fmla="*/ 0 w 804"/>
                    <a:gd name="T3" fmla="*/ 195 h 623"/>
                    <a:gd name="T4" fmla="*/ 804 w 804"/>
                    <a:gd name="T5" fmla="*/ 195 h 623"/>
                    <a:gd name="T6" fmla="*/ 804 w 804"/>
                    <a:gd name="T7" fmla="*/ 0 h 623"/>
                    <a:gd name="T8" fmla="*/ 0 w 804"/>
                    <a:gd name="T9" fmla="*/ 0 h 623"/>
                    <a:gd name="T10" fmla="*/ 539 w 804"/>
                    <a:gd name="T11" fmla="*/ 161 h 623"/>
                    <a:gd name="T12" fmla="*/ 433 w 804"/>
                    <a:gd name="T13" fmla="*/ 161 h 623"/>
                    <a:gd name="T14" fmla="*/ 433 w 804"/>
                    <a:gd name="T15" fmla="*/ 138 h 623"/>
                    <a:gd name="T16" fmla="*/ 539 w 804"/>
                    <a:gd name="T17" fmla="*/ 138 h 623"/>
                    <a:gd name="T18" fmla="*/ 539 w 804"/>
                    <a:gd name="T19" fmla="*/ 161 h 623"/>
                    <a:gd name="T20" fmla="*/ 583 w 804"/>
                    <a:gd name="T21" fmla="*/ 164 h 623"/>
                    <a:gd name="T22" fmla="*/ 568 w 804"/>
                    <a:gd name="T23" fmla="*/ 149 h 623"/>
                    <a:gd name="T24" fmla="*/ 583 w 804"/>
                    <a:gd name="T25" fmla="*/ 135 h 623"/>
                    <a:gd name="T26" fmla="*/ 597 w 804"/>
                    <a:gd name="T27" fmla="*/ 149 h 623"/>
                    <a:gd name="T28" fmla="*/ 583 w 804"/>
                    <a:gd name="T29" fmla="*/ 164 h 623"/>
                    <a:gd name="T30" fmla="*/ 769 w 804"/>
                    <a:gd name="T31" fmla="*/ 159 h 623"/>
                    <a:gd name="T32" fmla="*/ 686 w 804"/>
                    <a:gd name="T33" fmla="*/ 159 h 623"/>
                    <a:gd name="T34" fmla="*/ 686 w 804"/>
                    <a:gd name="T35" fmla="*/ 37 h 623"/>
                    <a:gd name="T36" fmla="*/ 769 w 804"/>
                    <a:gd name="T37" fmla="*/ 37 h 623"/>
                    <a:gd name="T38" fmla="*/ 769 w 804"/>
                    <a:gd name="T39" fmla="*/ 159 h 623"/>
                    <a:gd name="T40" fmla="*/ 0 w 804"/>
                    <a:gd name="T41" fmla="*/ 214 h 623"/>
                    <a:gd name="T42" fmla="*/ 0 w 804"/>
                    <a:gd name="T43" fmla="*/ 409 h 623"/>
                    <a:gd name="T44" fmla="*/ 804 w 804"/>
                    <a:gd name="T45" fmla="*/ 409 h 623"/>
                    <a:gd name="T46" fmla="*/ 804 w 804"/>
                    <a:gd name="T47" fmla="*/ 214 h 623"/>
                    <a:gd name="T48" fmla="*/ 0 w 804"/>
                    <a:gd name="T49" fmla="*/ 214 h 623"/>
                    <a:gd name="T50" fmla="*/ 539 w 804"/>
                    <a:gd name="T51" fmla="*/ 375 h 623"/>
                    <a:gd name="T52" fmla="*/ 433 w 804"/>
                    <a:gd name="T53" fmla="*/ 375 h 623"/>
                    <a:gd name="T54" fmla="*/ 433 w 804"/>
                    <a:gd name="T55" fmla="*/ 352 h 623"/>
                    <a:gd name="T56" fmla="*/ 539 w 804"/>
                    <a:gd name="T57" fmla="*/ 352 h 623"/>
                    <a:gd name="T58" fmla="*/ 539 w 804"/>
                    <a:gd name="T59" fmla="*/ 375 h 623"/>
                    <a:gd name="T60" fmla="*/ 583 w 804"/>
                    <a:gd name="T61" fmla="*/ 378 h 623"/>
                    <a:gd name="T62" fmla="*/ 568 w 804"/>
                    <a:gd name="T63" fmla="*/ 363 h 623"/>
                    <a:gd name="T64" fmla="*/ 583 w 804"/>
                    <a:gd name="T65" fmla="*/ 349 h 623"/>
                    <a:gd name="T66" fmla="*/ 597 w 804"/>
                    <a:gd name="T67" fmla="*/ 363 h 623"/>
                    <a:gd name="T68" fmla="*/ 583 w 804"/>
                    <a:gd name="T69" fmla="*/ 378 h 623"/>
                    <a:gd name="T70" fmla="*/ 769 w 804"/>
                    <a:gd name="T71" fmla="*/ 373 h 623"/>
                    <a:gd name="T72" fmla="*/ 686 w 804"/>
                    <a:gd name="T73" fmla="*/ 373 h 623"/>
                    <a:gd name="T74" fmla="*/ 686 w 804"/>
                    <a:gd name="T75" fmla="*/ 251 h 623"/>
                    <a:gd name="T76" fmla="*/ 769 w 804"/>
                    <a:gd name="T77" fmla="*/ 251 h 623"/>
                    <a:gd name="T78" fmla="*/ 769 w 804"/>
                    <a:gd name="T79" fmla="*/ 373 h 623"/>
                    <a:gd name="T80" fmla="*/ 0 w 804"/>
                    <a:gd name="T81" fmla="*/ 428 h 623"/>
                    <a:gd name="T82" fmla="*/ 0 w 804"/>
                    <a:gd name="T83" fmla="*/ 623 h 623"/>
                    <a:gd name="T84" fmla="*/ 804 w 804"/>
                    <a:gd name="T85" fmla="*/ 623 h 623"/>
                    <a:gd name="T86" fmla="*/ 804 w 804"/>
                    <a:gd name="T87" fmla="*/ 428 h 623"/>
                    <a:gd name="T88" fmla="*/ 0 w 804"/>
                    <a:gd name="T89" fmla="*/ 428 h 623"/>
                    <a:gd name="T90" fmla="*/ 539 w 804"/>
                    <a:gd name="T91" fmla="*/ 589 h 623"/>
                    <a:gd name="T92" fmla="*/ 433 w 804"/>
                    <a:gd name="T93" fmla="*/ 589 h 623"/>
                    <a:gd name="T94" fmla="*/ 433 w 804"/>
                    <a:gd name="T95" fmla="*/ 566 h 623"/>
                    <a:gd name="T96" fmla="*/ 539 w 804"/>
                    <a:gd name="T97" fmla="*/ 566 h 623"/>
                    <a:gd name="T98" fmla="*/ 539 w 804"/>
                    <a:gd name="T99" fmla="*/ 589 h 623"/>
                    <a:gd name="T100" fmla="*/ 583 w 804"/>
                    <a:gd name="T101" fmla="*/ 592 h 623"/>
                    <a:gd name="T102" fmla="*/ 568 w 804"/>
                    <a:gd name="T103" fmla="*/ 577 h 623"/>
                    <a:gd name="T104" fmla="*/ 583 w 804"/>
                    <a:gd name="T105" fmla="*/ 563 h 623"/>
                    <a:gd name="T106" fmla="*/ 597 w 804"/>
                    <a:gd name="T107" fmla="*/ 577 h 623"/>
                    <a:gd name="T108" fmla="*/ 583 w 804"/>
                    <a:gd name="T109" fmla="*/ 592 h 623"/>
                    <a:gd name="T110" fmla="*/ 769 w 804"/>
                    <a:gd name="T111" fmla="*/ 587 h 623"/>
                    <a:gd name="T112" fmla="*/ 686 w 804"/>
                    <a:gd name="T113" fmla="*/ 587 h 623"/>
                    <a:gd name="T114" fmla="*/ 686 w 804"/>
                    <a:gd name="T115" fmla="*/ 465 h 623"/>
                    <a:gd name="T116" fmla="*/ 769 w 804"/>
                    <a:gd name="T117" fmla="*/ 465 h 623"/>
                    <a:gd name="T118" fmla="*/ 769 w 804"/>
                    <a:gd name="T119" fmla="*/ 587 h 6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04" h="623">
                      <a:moveTo>
                        <a:pt x="0" y="0"/>
                      </a:moveTo>
                      <a:cubicBezTo>
                        <a:pt x="0" y="195"/>
                        <a:pt x="0" y="195"/>
                        <a:pt x="0" y="195"/>
                      </a:cubicBezTo>
                      <a:cubicBezTo>
                        <a:pt x="804" y="195"/>
                        <a:pt x="804" y="195"/>
                        <a:pt x="804" y="195"/>
                      </a:cubicBezTo>
                      <a:cubicBezTo>
                        <a:pt x="804" y="0"/>
                        <a:pt x="804" y="0"/>
                        <a:pt x="804" y="0"/>
                      </a:cubicBezTo>
                      <a:lnTo>
                        <a:pt x="0" y="0"/>
                      </a:lnTo>
                      <a:close/>
                      <a:moveTo>
                        <a:pt x="539" y="161"/>
                      </a:moveTo>
                      <a:cubicBezTo>
                        <a:pt x="433" y="161"/>
                        <a:pt x="433" y="161"/>
                        <a:pt x="433" y="161"/>
                      </a:cubicBezTo>
                      <a:cubicBezTo>
                        <a:pt x="433" y="138"/>
                        <a:pt x="433" y="138"/>
                        <a:pt x="433" y="138"/>
                      </a:cubicBezTo>
                      <a:cubicBezTo>
                        <a:pt x="539" y="138"/>
                        <a:pt x="539" y="138"/>
                        <a:pt x="539" y="138"/>
                      </a:cubicBezTo>
                      <a:lnTo>
                        <a:pt x="539" y="161"/>
                      </a:lnTo>
                      <a:close/>
                      <a:moveTo>
                        <a:pt x="583" y="164"/>
                      </a:moveTo>
                      <a:cubicBezTo>
                        <a:pt x="575" y="164"/>
                        <a:pt x="568" y="157"/>
                        <a:pt x="568" y="149"/>
                      </a:cubicBezTo>
                      <a:cubicBezTo>
                        <a:pt x="568" y="141"/>
                        <a:pt x="575" y="135"/>
                        <a:pt x="583" y="135"/>
                      </a:cubicBezTo>
                      <a:cubicBezTo>
                        <a:pt x="591" y="135"/>
                        <a:pt x="597" y="141"/>
                        <a:pt x="597" y="149"/>
                      </a:cubicBezTo>
                      <a:cubicBezTo>
                        <a:pt x="597" y="157"/>
                        <a:pt x="591" y="164"/>
                        <a:pt x="583" y="164"/>
                      </a:cubicBezTo>
                      <a:close/>
                      <a:moveTo>
                        <a:pt x="769" y="159"/>
                      </a:moveTo>
                      <a:cubicBezTo>
                        <a:pt x="686" y="159"/>
                        <a:pt x="686" y="159"/>
                        <a:pt x="686" y="159"/>
                      </a:cubicBezTo>
                      <a:cubicBezTo>
                        <a:pt x="686" y="37"/>
                        <a:pt x="686" y="37"/>
                        <a:pt x="686" y="37"/>
                      </a:cubicBezTo>
                      <a:cubicBezTo>
                        <a:pt x="769" y="37"/>
                        <a:pt x="769" y="37"/>
                        <a:pt x="769" y="37"/>
                      </a:cubicBezTo>
                      <a:lnTo>
                        <a:pt x="769" y="159"/>
                      </a:lnTo>
                      <a:close/>
                      <a:moveTo>
                        <a:pt x="0" y="214"/>
                      </a:moveTo>
                      <a:cubicBezTo>
                        <a:pt x="0" y="409"/>
                        <a:pt x="0" y="409"/>
                        <a:pt x="0" y="409"/>
                      </a:cubicBezTo>
                      <a:cubicBezTo>
                        <a:pt x="804" y="409"/>
                        <a:pt x="804" y="409"/>
                        <a:pt x="804" y="409"/>
                      </a:cubicBezTo>
                      <a:cubicBezTo>
                        <a:pt x="804" y="214"/>
                        <a:pt x="804" y="214"/>
                        <a:pt x="804" y="214"/>
                      </a:cubicBezTo>
                      <a:lnTo>
                        <a:pt x="0" y="214"/>
                      </a:lnTo>
                      <a:close/>
                      <a:moveTo>
                        <a:pt x="539" y="375"/>
                      </a:moveTo>
                      <a:cubicBezTo>
                        <a:pt x="433" y="375"/>
                        <a:pt x="433" y="375"/>
                        <a:pt x="433" y="375"/>
                      </a:cubicBezTo>
                      <a:cubicBezTo>
                        <a:pt x="433" y="352"/>
                        <a:pt x="433" y="352"/>
                        <a:pt x="433" y="352"/>
                      </a:cubicBezTo>
                      <a:cubicBezTo>
                        <a:pt x="539" y="352"/>
                        <a:pt x="539" y="352"/>
                        <a:pt x="539" y="352"/>
                      </a:cubicBezTo>
                      <a:lnTo>
                        <a:pt x="539" y="375"/>
                      </a:lnTo>
                      <a:close/>
                      <a:moveTo>
                        <a:pt x="583" y="378"/>
                      </a:moveTo>
                      <a:cubicBezTo>
                        <a:pt x="575" y="378"/>
                        <a:pt x="568" y="371"/>
                        <a:pt x="568" y="363"/>
                      </a:cubicBezTo>
                      <a:cubicBezTo>
                        <a:pt x="568" y="355"/>
                        <a:pt x="575" y="349"/>
                        <a:pt x="583" y="349"/>
                      </a:cubicBezTo>
                      <a:cubicBezTo>
                        <a:pt x="591" y="349"/>
                        <a:pt x="597" y="355"/>
                        <a:pt x="597" y="363"/>
                      </a:cubicBezTo>
                      <a:cubicBezTo>
                        <a:pt x="597" y="371"/>
                        <a:pt x="591" y="378"/>
                        <a:pt x="583" y="378"/>
                      </a:cubicBezTo>
                      <a:close/>
                      <a:moveTo>
                        <a:pt x="769" y="373"/>
                      </a:moveTo>
                      <a:cubicBezTo>
                        <a:pt x="686" y="373"/>
                        <a:pt x="686" y="373"/>
                        <a:pt x="686" y="373"/>
                      </a:cubicBezTo>
                      <a:cubicBezTo>
                        <a:pt x="686" y="251"/>
                        <a:pt x="686" y="251"/>
                        <a:pt x="686" y="251"/>
                      </a:cubicBezTo>
                      <a:cubicBezTo>
                        <a:pt x="769" y="251"/>
                        <a:pt x="769" y="251"/>
                        <a:pt x="769" y="251"/>
                      </a:cubicBezTo>
                      <a:lnTo>
                        <a:pt x="769" y="373"/>
                      </a:lnTo>
                      <a:close/>
                      <a:moveTo>
                        <a:pt x="0" y="428"/>
                      </a:moveTo>
                      <a:cubicBezTo>
                        <a:pt x="0" y="623"/>
                        <a:pt x="0" y="623"/>
                        <a:pt x="0" y="623"/>
                      </a:cubicBezTo>
                      <a:cubicBezTo>
                        <a:pt x="804" y="623"/>
                        <a:pt x="804" y="623"/>
                        <a:pt x="804" y="623"/>
                      </a:cubicBezTo>
                      <a:cubicBezTo>
                        <a:pt x="804" y="428"/>
                        <a:pt x="804" y="428"/>
                        <a:pt x="804" y="428"/>
                      </a:cubicBezTo>
                      <a:lnTo>
                        <a:pt x="0" y="428"/>
                      </a:lnTo>
                      <a:close/>
                      <a:moveTo>
                        <a:pt x="539" y="589"/>
                      </a:moveTo>
                      <a:cubicBezTo>
                        <a:pt x="433" y="589"/>
                        <a:pt x="433" y="589"/>
                        <a:pt x="433" y="589"/>
                      </a:cubicBezTo>
                      <a:cubicBezTo>
                        <a:pt x="433" y="566"/>
                        <a:pt x="433" y="566"/>
                        <a:pt x="433" y="566"/>
                      </a:cubicBezTo>
                      <a:cubicBezTo>
                        <a:pt x="539" y="566"/>
                        <a:pt x="539" y="566"/>
                        <a:pt x="539" y="566"/>
                      </a:cubicBezTo>
                      <a:lnTo>
                        <a:pt x="539" y="589"/>
                      </a:lnTo>
                      <a:close/>
                      <a:moveTo>
                        <a:pt x="583" y="592"/>
                      </a:moveTo>
                      <a:cubicBezTo>
                        <a:pt x="575" y="592"/>
                        <a:pt x="568" y="585"/>
                        <a:pt x="568" y="577"/>
                      </a:cubicBezTo>
                      <a:cubicBezTo>
                        <a:pt x="568" y="569"/>
                        <a:pt x="575" y="563"/>
                        <a:pt x="583" y="563"/>
                      </a:cubicBezTo>
                      <a:cubicBezTo>
                        <a:pt x="591" y="563"/>
                        <a:pt x="597" y="569"/>
                        <a:pt x="597" y="577"/>
                      </a:cubicBezTo>
                      <a:cubicBezTo>
                        <a:pt x="597" y="585"/>
                        <a:pt x="591" y="592"/>
                        <a:pt x="583" y="592"/>
                      </a:cubicBezTo>
                      <a:close/>
                      <a:moveTo>
                        <a:pt x="769" y="587"/>
                      </a:moveTo>
                      <a:cubicBezTo>
                        <a:pt x="686" y="587"/>
                        <a:pt x="686" y="587"/>
                        <a:pt x="686" y="587"/>
                      </a:cubicBezTo>
                      <a:cubicBezTo>
                        <a:pt x="686" y="465"/>
                        <a:pt x="686" y="465"/>
                        <a:pt x="686" y="465"/>
                      </a:cubicBezTo>
                      <a:cubicBezTo>
                        <a:pt x="769" y="465"/>
                        <a:pt x="769" y="465"/>
                        <a:pt x="769" y="465"/>
                      </a:cubicBezTo>
                      <a:lnTo>
                        <a:pt x="769" y="587"/>
                      </a:lnTo>
                      <a:close/>
                    </a:path>
                  </a:pathLst>
                </a:custGeom>
                <a:solidFill>
                  <a:schemeClr val="bg1"/>
                </a:solidFill>
                <a:ln>
                  <a:noFill/>
                </a:ln>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101" name="Freeform 127"/>
                <p:cNvSpPr>
                  <a:spLocks noChangeAspect="1" noEditPoints="1"/>
                </p:cNvSpPr>
                <p:nvPr/>
              </p:nvSpPr>
              <p:spPr bwMode="auto">
                <a:xfrm>
                  <a:off x="9365659" y="3874981"/>
                  <a:ext cx="306467" cy="236571"/>
                </a:xfrm>
                <a:custGeom>
                  <a:avLst/>
                  <a:gdLst>
                    <a:gd name="T0" fmla="*/ 0 w 804"/>
                    <a:gd name="T1" fmla="*/ 0 h 623"/>
                    <a:gd name="T2" fmla="*/ 0 w 804"/>
                    <a:gd name="T3" fmla="*/ 195 h 623"/>
                    <a:gd name="T4" fmla="*/ 804 w 804"/>
                    <a:gd name="T5" fmla="*/ 195 h 623"/>
                    <a:gd name="T6" fmla="*/ 804 w 804"/>
                    <a:gd name="T7" fmla="*/ 0 h 623"/>
                    <a:gd name="T8" fmla="*/ 0 w 804"/>
                    <a:gd name="T9" fmla="*/ 0 h 623"/>
                    <a:gd name="T10" fmla="*/ 539 w 804"/>
                    <a:gd name="T11" fmla="*/ 161 h 623"/>
                    <a:gd name="T12" fmla="*/ 433 w 804"/>
                    <a:gd name="T13" fmla="*/ 161 h 623"/>
                    <a:gd name="T14" fmla="*/ 433 w 804"/>
                    <a:gd name="T15" fmla="*/ 138 h 623"/>
                    <a:gd name="T16" fmla="*/ 539 w 804"/>
                    <a:gd name="T17" fmla="*/ 138 h 623"/>
                    <a:gd name="T18" fmla="*/ 539 w 804"/>
                    <a:gd name="T19" fmla="*/ 161 h 623"/>
                    <a:gd name="T20" fmla="*/ 583 w 804"/>
                    <a:gd name="T21" fmla="*/ 164 h 623"/>
                    <a:gd name="T22" fmla="*/ 568 w 804"/>
                    <a:gd name="T23" fmla="*/ 149 h 623"/>
                    <a:gd name="T24" fmla="*/ 583 w 804"/>
                    <a:gd name="T25" fmla="*/ 135 h 623"/>
                    <a:gd name="T26" fmla="*/ 597 w 804"/>
                    <a:gd name="T27" fmla="*/ 149 h 623"/>
                    <a:gd name="T28" fmla="*/ 583 w 804"/>
                    <a:gd name="T29" fmla="*/ 164 h 623"/>
                    <a:gd name="T30" fmla="*/ 769 w 804"/>
                    <a:gd name="T31" fmla="*/ 159 h 623"/>
                    <a:gd name="T32" fmla="*/ 686 w 804"/>
                    <a:gd name="T33" fmla="*/ 159 h 623"/>
                    <a:gd name="T34" fmla="*/ 686 w 804"/>
                    <a:gd name="T35" fmla="*/ 37 h 623"/>
                    <a:gd name="T36" fmla="*/ 769 w 804"/>
                    <a:gd name="T37" fmla="*/ 37 h 623"/>
                    <a:gd name="T38" fmla="*/ 769 w 804"/>
                    <a:gd name="T39" fmla="*/ 159 h 623"/>
                    <a:gd name="T40" fmla="*/ 0 w 804"/>
                    <a:gd name="T41" fmla="*/ 214 h 623"/>
                    <a:gd name="T42" fmla="*/ 0 w 804"/>
                    <a:gd name="T43" fmla="*/ 409 h 623"/>
                    <a:gd name="T44" fmla="*/ 804 w 804"/>
                    <a:gd name="T45" fmla="*/ 409 h 623"/>
                    <a:gd name="T46" fmla="*/ 804 w 804"/>
                    <a:gd name="T47" fmla="*/ 214 h 623"/>
                    <a:gd name="T48" fmla="*/ 0 w 804"/>
                    <a:gd name="T49" fmla="*/ 214 h 623"/>
                    <a:gd name="T50" fmla="*/ 539 w 804"/>
                    <a:gd name="T51" fmla="*/ 375 h 623"/>
                    <a:gd name="T52" fmla="*/ 433 w 804"/>
                    <a:gd name="T53" fmla="*/ 375 h 623"/>
                    <a:gd name="T54" fmla="*/ 433 w 804"/>
                    <a:gd name="T55" fmla="*/ 352 h 623"/>
                    <a:gd name="T56" fmla="*/ 539 w 804"/>
                    <a:gd name="T57" fmla="*/ 352 h 623"/>
                    <a:gd name="T58" fmla="*/ 539 w 804"/>
                    <a:gd name="T59" fmla="*/ 375 h 623"/>
                    <a:gd name="T60" fmla="*/ 583 w 804"/>
                    <a:gd name="T61" fmla="*/ 378 h 623"/>
                    <a:gd name="T62" fmla="*/ 568 w 804"/>
                    <a:gd name="T63" fmla="*/ 363 h 623"/>
                    <a:gd name="T64" fmla="*/ 583 w 804"/>
                    <a:gd name="T65" fmla="*/ 349 h 623"/>
                    <a:gd name="T66" fmla="*/ 597 w 804"/>
                    <a:gd name="T67" fmla="*/ 363 h 623"/>
                    <a:gd name="T68" fmla="*/ 583 w 804"/>
                    <a:gd name="T69" fmla="*/ 378 h 623"/>
                    <a:gd name="T70" fmla="*/ 769 w 804"/>
                    <a:gd name="T71" fmla="*/ 373 h 623"/>
                    <a:gd name="T72" fmla="*/ 686 w 804"/>
                    <a:gd name="T73" fmla="*/ 373 h 623"/>
                    <a:gd name="T74" fmla="*/ 686 w 804"/>
                    <a:gd name="T75" fmla="*/ 251 h 623"/>
                    <a:gd name="T76" fmla="*/ 769 w 804"/>
                    <a:gd name="T77" fmla="*/ 251 h 623"/>
                    <a:gd name="T78" fmla="*/ 769 w 804"/>
                    <a:gd name="T79" fmla="*/ 373 h 623"/>
                    <a:gd name="T80" fmla="*/ 0 w 804"/>
                    <a:gd name="T81" fmla="*/ 428 h 623"/>
                    <a:gd name="T82" fmla="*/ 0 w 804"/>
                    <a:gd name="T83" fmla="*/ 623 h 623"/>
                    <a:gd name="T84" fmla="*/ 804 w 804"/>
                    <a:gd name="T85" fmla="*/ 623 h 623"/>
                    <a:gd name="T86" fmla="*/ 804 w 804"/>
                    <a:gd name="T87" fmla="*/ 428 h 623"/>
                    <a:gd name="T88" fmla="*/ 0 w 804"/>
                    <a:gd name="T89" fmla="*/ 428 h 623"/>
                    <a:gd name="T90" fmla="*/ 539 w 804"/>
                    <a:gd name="T91" fmla="*/ 589 h 623"/>
                    <a:gd name="T92" fmla="*/ 433 w 804"/>
                    <a:gd name="T93" fmla="*/ 589 h 623"/>
                    <a:gd name="T94" fmla="*/ 433 w 804"/>
                    <a:gd name="T95" fmla="*/ 566 h 623"/>
                    <a:gd name="T96" fmla="*/ 539 w 804"/>
                    <a:gd name="T97" fmla="*/ 566 h 623"/>
                    <a:gd name="T98" fmla="*/ 539 w 804"/>
                    <a:gd name="T99" fmla="*/ 589 h 623"/>
                    <a:gd name="T100" fmla="*/ 583 w 804"/>
                    <a:gd name="T101" fmla="*/ 592 h 623"/>
                    <a:gd name="T102" fmla="*/ 568 w 804"/>
                    <a:gd name="T103" fmla="*/ 577 h 623"/>
                    <a:gd name="T104" fmla="*/ 583 w 804"/>
                    <a:gd name="T105" fmla="*/ 563 h 623"/>
                    <a:gd name="T106" fmla="*/ 597 w 804"/>
                    <a:gd name="T107" fmla="*/ 577 h 623"/>
                    <a:gd name="T108" fmla="*/ 583 w 804"/>
                    <a:gd name="T109" fmla="*/ 592 h 623"/>
                    <a:gd name="T110" fmla="*/ 769 w 804"/>
                    <a:gd name="T111" fmla="*/ 587 h 623"/>
                    <a:gd name="T112" fmla="*/ 686 w 804"/>
                    <a:gd name="T113" fmla="*/ 587 h 623"/>
                    <a:gd name="T114" fmla="*/ 686 w 804"/>
                    <a:gd name="T115" fmla="*/ 465 h 623"/>
                    <a:gd name="T116" fmla="*/ 769 w 804"/>
                    <a:gd name="T117" fmla="*/ 465 h 623"/>
                    <a:gd name="T118" fmla="*/ 769 w 804"/>
                    <a:gd name="T119" fmla="*/ 587 h 6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04" h="623">
                      <a:moveTo>
                        <a:pt x="0" y="0"/>
                      </a:moveTo>
                      <a:cubicBezTo>
                        <a:pt x="0" y="195"/>
                        <a:pt x="0" y="195"/>
                        <a:pt x="0" y="195"/>
                      </a:cubicBezTo>
                      <a:cubicBezTo>
                        <a:pt x="804" y="195"/>
                        <a:pt x="804" y="195"/>
                        <a:pt x="804" y="195"/>
                      </a:cubicBezTo>
                      <a:cubicBezTo>
                        <a:pt x="804" y="0"/>
                        <a:pt x="804" y="0"/>
                        <a:pt x="804" y="0"/>
                      </a:cubicBezTo>
                      <a:lnTo>
                        <a:pt x="0" y="0"/>
                      </a:lnTo>
                      <a:close/>
                      <a:moveTo>
                        <a:pt x="539" y="161"/>
                      </a:moveTo>
                      <a:cubicBezTo>
                        <a:pt x="433" y="161"/>
                        <a:pt x="433" y="161"/>
                        <a:pt x="433" y="161"/>
                      </a:cubicBezTo>
                      <a:cubicBezTo>
                        <a:pt x="433" y="138"/>
                        <a:pt x="433" y="138"/>
                        <a:pt x="433" y="138"/>
                      </a:cubicBezTo>
                      <a:cubicBezTo>
                        <a:pt x="539" y="138"/>
                        <a:pt x="539" y="138"/>
                        <a:pt x="539" y="138"/>
                      </a:cubicBezTo>
                      <a:lnTo>
                        <a:pt x="539" y="161"/>
                      </a:lnTo>
                      <a:close/>
                      <a:moveTo>
                        <a:pt x="583" y="164"/>
                      </a:moveTo>
                      <a:cubicBezTo>
                        <a:pt x="575" y="164"/>
                        <a:pt x="568" y="157"/>
                        <a:pt x="568" y="149"/>
                      </a:cubicBezTo>
                      <a:cubicBezTo>
                        <a:pt x="568" y="141"/>
                        <a:pt x="575" y="135"/>
                        <a:pt x="583" y="135"/>
                      </a:cubicBezTo>
                      <a:cubicBezTo>
                        <a:pt x="591" y="135"/>
                        <a:pt x="597" y="141"/>
                        <a:pt x="597" y="149"/>
                      </a:cubicBezTo>
                      <a:cubicBezTo>
                        <a:pt x="597" y="157"/>
                        <a:pt x="591" y="164"/>
                        <a:pt x="583" y="164"/>
                      </a:cubicBezTo>
                      <a:close/>
                      <a:moveTo>
                        <a:pt x="769" y="159"/>
                      </a:moveTo>
                      <a:cubicBezTo>
                        <a:pt x="686" y="159"/>
                        <a:pt x="686" y="159"/>
                        <a:pt x="686" y="159"/>
                      </a:cubicBezTo>
                      <a:cubicBezTo>
                        <a:pt x="686" y="37"/>
                        <a:pt x="686" y="37"/>
                        <a:pt x="686" y="37"/>
                      </a:cubicBezTo>
                      <a:cubicBezTo>
                        <a:pt x="769" y="37"/>
                        <a:pt x="769" y="37"/>
                        <a:pt x="769" y="37"/>
                      </a:cubicBezTo>
                      <a:lnTo>
                        <a:pt x="769" y="159"/>
                      </a:lnTo>
                      <a:close/>
                      <a:moveTo>
                        <a:pt x="0" y="214"/>
                      </a:moveTo>
                      <a:cubicBezTo>
                        <a:pt x="0" y="409"/>
                        <a:pt x="0" y="409"/>
                        <a:pt x="0" y="409"/>
                      </a:cubicBezTo>
                      <a:cubicBezTo>
                        <a:pt x="804" y="409"/>
                        <a:pt x="804" y="409"/>
                        <a:pt x="804" y="409"/>
                      </a:cubicBezTo>
                      <a:cubicBezTo>
                        <a:pt x="804" y="214"/>
                        <a:pt x="804" y="214"/>
                        <a:pt x="804" y="214"/>
                      </a:cubicBezTo>
                      <a:lnTo>
                        <a:pt x="0" y="214"/>
                      </a:lnTo>
                      <a:close/>
                      <a:moveTo>
                        <a:pt x="539" y="375"/>
                      </a:moveTo>
                      <a:cubicBezTo>
                        <a:pt x="433" y="375"/>
                        <a:pt x="433" y="375"/>
                        <a:pt x="433" y="375"/>
                      </a:cubicBezTo>
                      <a:cubicBezTo>
                        <a:pt x="433" y="352"/>
                        <a:pt x="433" y="352"/>
                        <a:pt x="433" y="352"/>
                      </a:cubicBezTo>
                      <a:cubicBezTo>
                        <a:pt x="539" y="352"/>
                        <a:pt x="539" y="352"/>
                        <a:pt x="539" y="352"/>
                      </a:cubicBezTo>
                      <a:lnTo>
                        <a:pt x="539" y="375"/>
                      </a:lnTo>
                      <a:close/>
                      <a:moveTo>
                        <a:pt x="583" y="378"/>
                      </a:moveTo>
                      <a:cubicBezTo>
                        <a:pt x="575" y="378"/>
                        <a:pt x="568" y="371"/>
                        <a:pt x="568" y="363"/>
                      </a:cubicBezTo>
                      <a:cubicBezTo>
                        <a:pt x="568" y="355"/>
                        <a:pt x="575" y="349"/>
                        <a:pt x="583" y="349"/>
                      </a:cubicBezTo>
                      <a:cubicBezTo>
                        <a:pt x="591" y="349"/>
                        <a:pt x="597" y="355"/>
                        <a:pt x="597" y="363"/>
                      </a:cubicBezTo>
                      <a:cubicBezTo>
                        <a:pt x="597" y="371"/>
                        <a:pt x="591" y="378"/>
                        <a:pt x="583" y="378"/>
                      </a:cubicBezTo>
                      <a:close/>
                      <a:moveTo>
                        <a:pt x="769" y="373"/>
                      </a:moveTo>
                      <a:cubicBezTo>
                        <a:pt x="686" y="373"/>
                        <a:pt x="686" y="373"/>
                        <a:pt x="686" y="373"/>
                      </a:cubicBezTo>
                      <a:cubicBezTo>
                        <a:pt x="686" y="251"/>
                        <a:pt x="686" y="251"/>
                        <a:pt x="686" y="251"/>
                      </a:cubicBezTo>
                      <a:cubicBezTo>
                        <a:pt x="769" y="251"/>
                        <a:pt x="769" y="251"/>
                        <a:pt x="769" y="251"/>
                      </a:cubicBezTo>
                      <a:lnTo>
                        <a:pt x="769" y="373"/>
                      </a:lnTo>
                      <a:close/>
                      <a:moveTo>
                        <a:pt x="0" y="428"/>
                      </a:moveTo>
                      <a:cubicBezTo>
                        <a:pt x="0" y="623"/>
                        <a:pt x="0" y="623"/>
                        <a:pt x="0" y="623"/>
                      </a:cubicBezTo>
                      <a:cubicBezTo>
                        <a:pt x="804" y="623"/>
                        <a:pt x="804" y="623"/>
                        <a:pt x="804" y="623"/>
                      </a:cubicBezTo>
                      <a:cubicBezTo>
                        <a:pt x="804" y="428"/>
                        <a:pt x="804" y="428"/>
                        <a:pt x="804" y="428"/>
                      </a:cubicBezTo>
                      <a:lnTo>
                        <a:pt x="0" y="428"/>
                      </a:lnTo>
                      <a:close/>
                      <a:moveTo>
                        <a:pt x="539" y="589"/>
                      </a:moveTo>
                      <a:cubicBezTo>
                        <a:pt x="433" y="589"/>
                        <a:pt x="433" y="589"/>
                        <a:pt x="433" y="589"/>
                      </a:cubicBezTo>
                      <a:cubicBezTo>
                        <a:pt x="433" y="566"/>
                        <a:pt x="433" y="566"/>
                        <a:pt x="433" y="566"/>
                      </a:cubicBezTo>
                      <a:cubicBezTo>
                        <a:pt x="539" y="566"/>
                        <a:pt x="539" y="566"/>
                        <a:pt x="539" y="566"/>
                      </a:cubicBezTo>
                      <a:lnTo>
                        <a:pt x="539" y="589"/>
                      </a:lnTo>
                      <a:close/>
                      <a:moveTo>
                        <a:pt x="583" y="592"/>
                      </a:moveTo>
                      <a:cubicBezTo>
                        <a:pt x="575" y="592"/>
                        <a:pt x="568" y="585"/>
                        <a:pt x="568" y="577"/>
                      </a:cubicBezTo>
                      <a:cubicBezTo>
                        <a:pt x="568" y="569"/>
                        <a:pt x="575" y="563"/>
                        <a:pt x="583" y="563"/>
                      </a:cubicBezTo>
                      <a:cubicBezTo>
                        <a:pt x="591" y="563"/>
                        <a:pt x="597" y="569"/>
                        <a:pt x="597" y="577"/>
                      </a:cubicBezTo>
                      <a:cubicBezTo>
                        <a:pt x="597" y="585"/>
                        <a:pt x="591" y="592"/>
                        <a:pt x="583" y="592"/>
                      </a:cubicBezTo>
                      <a:close/>
                      <a:moveTo>
                        <a:pt x="769" y="587"/>
                      </a:moveTo>
                      <a:cubicBezTo>
                        <a:pt x="686" y="587"/>
                        <a:pt x="686" y="587"/>
                        <a:pt x="686" y="587"/>
                      </a:cubicBezTo>
                      <a:cubicBezTo>
                        <a:pt x="686" y="465"/>
                        <a:pt x="686" y="465"/>
                        <a:pt x="686" y="465"/>
                      </a:cubicBezTo>
                      <a:cubicBezTo>
                        <a:pt x="769" y="465"/>
                        <a:pt x="769" y="465"/>
                        <a:pt x="769" y="465"/>
                      </a:cubicBezTo>
                      <a:lnTo>
                        <a:pt x="769" y="587"/>
                      </a:lnTo>
                      <a:close/>
                    </a:path>
                  </a:pathLst>
                </a:custGeom>
                <a:solidFill>
                  <a:schemeClr val="bg1"/>
                </a:solidFill>
                <a:ln>
                  <a:noFill/>
                </a:ln>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102" name="Freeform 127"/>
                <p:cNvSpPr>
                  <a:spLocks noChangeAspect="1" noEditPoints="1"/>
                </p:cNvSpPr>
                <p:nvPr/>
              </p:nvSpPr>
              <p:spPr bwMode="auto">
                <a:xfrm>
                  <a:off x="9743649" y="3874981"/>
                  <a:ext cx="306467" cy="236571"/>
                </a:xfrm>
                <a:custGeom>
                  <a:avLst/>
                  <a:gdLst>
                    <a:gd name="T0" fmla="*/ 0 w 804"/>
                    <a:gd name="T1" fmla="*/ 0 h 623"/>
                    <a:gd name="T2" fmla="*/ 0 w 804"/>
                    <a:gd name="T3" fmla="*/ 195 h 623"/>
                    <a:gd name="T4" fmla="*/ 804 w 804"/>
                    <a:gd name="T5" fmla="*/ 195 h 623"/>
                    <a:gd name="T6" fmla="*/ 804 w 804"/>
                    <a:gd name="T7" fmla="*/ 0 h 623"/>
                    <a:gd name="T8" fmla="*/ 0 w 804"/>
                    <a:gd name="T9" fmla="*/ 0 h 623"/>
                    <a:gd name="T10" fmla="*/ 539 w 804"/>
                    <a:gd name="T11" fmla="*/ 161 h 623"/>
                    <a:gd name="T12" fmla="*/ 433 w 804"/>
                    <a:gd name="T13" fmla="*/ 161 h 623"/>
                    <a:gd name="T14" fmla="*/ 433 w 804"/>
                    <a:gd name="T15" fmla="*/ 138 h 623"/>
                    <a:gd name="T16" fmla="*/ 539 w 804"/>
                    <a:gd name="T17" fmla="*/ 138 h 623"/>
                    <a:gd name="T18" fmla="*/ 539 w 804"/>
                    <a:gd name="T19" fmla="*/ 161 h 623"/>
                    <a:gd name="T20" fmla="*/ 583 w 804"/>
                    <a:gd name="T21" fmla="*/ 164 h 623"/>
                    <a:gd name="T22" fmla="*/ 568 w 804"/>
                    <a:gd name="T23" fmla="*/ 149 h 623"/>
                    <a:gd name="T24" fmla="*/ 583 w 804"/>
                    <a:gd name="T25" fmla="*/ 135 h 623"/>
                    <a:gd name="T26" fmla="*/ 597 w 804"/>
                    <a:gd name="T27" fmla="*/ 149 h 623"/>
                    <a:gd name="T28" fmla="*/ 583 w 804"/>
                    <a:gd name="T29" fmla="*/ 164 h 623"/>
                    <a:gd name="T30" fmla="*/ 769 w 804"/>
                    <a:gd name="T31" fmla="*/ 159 h 623"/>
                    <a:gd name="T32" fmla="*/ 686 w 804"/>
                    <a:gd name="T33" fmla="*/ 159 h 623"/>
                    <a:gd name="T34" fmla="*/ 686 w 804"/>
                    <a:gd name="T35" fmla="*/ 37 h 623"/>
                    <a:gd name="T36" fmla="*/ 769 w 804"/>
                    <a:gd name="T37" fmla="*/ 37 h 623"/>
                    <a:gd name="T38" fmla="*/ 769 w 804"/>
                    <a:gd name="T39" fmla="*/ 159 h 623"/>
                    <a:gd name="T40" fmla="*/ 0 w 804"/>
                    <a:gd name="T41" fmla="*/ 214 h 623"/>
                    <a:gd name="T42" fmla="*/ 0 w 804"/>
                    <a:gd name="T43" fmla="*/ 409 h 623"/>
                    <a:gd name="T44" fmla="*/ 804 w 804"/>
                    <a:gd name="T45" fmla="*/ 409 h 623"/>
                    <a:gd name="T46" fmla="*/ 804 w 804"/>
                    <a:gd name="T47" fmla="*/ 214 h 623"/>
                    <a:gd name="T48" fmla="*/ 0 w 804"/>
                    <a:gd name="T49" fmla="*/ 214 h 623"/>
                    <a:gd name="T50" fmla="*/ 539 w 804"/>
                    <a:gd name="T51" fmla="*/ 375 h 623"/>
                    <a:gd name="T52" fmla="*/ 433 w 804"/>
                    <a:gd name="T53" fmla="*/ 375 h 623"/>
                    <a:gd name="T54" fmla="*/ 433 w 804"/>
                    <a:gd name="T55" fmla="*/ 352 h 623"/>
                    <a:gd name="T56" fmla="*/ 539 w 804"/>
                    <a:gd name="T57" fmla="*/ 352 h 623"/>
                    <a:gd name="T58" fmla="*/ 539 w 804"/>
                    <a:gd name="T59" fmla="*/ 375 h 623"/>
                    <a:gd name="T60" fmla="*/ 583 w 804"/>
                    <a:gd name="T61" fmla="*/ 378 h 623"/>
                    <a:gd name="T62" fmla="*/ 568 w 804"/>
                    <a:gd name="T63" fmla="*/ 363 h 623"/>
                    <a:gd name="T64" fmla="*/ 583 w 804"/>
                    <a:gd name="T65" fmla="*/ 349 h 623"/>
                    <a:gd name="T66" fmla="*/ 597 w 804"/>
                    <a:gd name="T67" fmla="*/ 363 h 623"/>
                    <a:gd name="T68" fmla="*/ 583 w 804"/>
                    <a:gd name="T69" fmla="*/ 378 h 623"/>
                    <a:gd name="T70" fmla="*/ 769 w 804"/>
                    <a:gd name="T71" fmla="*/ 373 h 623"/>
                    <a:gd name="T72" fmla="*/ 686 w 804"/>
                    <a:gd name="T73" fmla="*/ 373 h 623"/>
                    <a:gd name="T74" fmla="*/ 686 w 804"/>
                    <a:gd name="T75" fmla="*/ 251 h 623"/>
                    <a:gd name="T76" fmla="*/ 769 w 804"/>
                    <a:gd name="T77" fmla="*/ 251 h 623"/>
                    <a:gd name="T78" fmla="*/ 769 w 804"/>
                    <a:gd name="T79" fmla="*/ 373 h 623"/>
                    <a:gd name="T80" fmla="*/ 0 w 804"/>
                    <a:gd name="T81" fmla="*/ 428 h 623"/>
                    <a:gd name="T82" fmla="*/ 0 w 804"/>
                    <a:gd name="T83" fmla="*/ 623 h 623"/>
                    <a:gd name="T84" fmla="*/ 804 w 804"/>
                    <a:gd name="T85" fmla="*/ 623 h 623"/>
                    <a:gd name="T86" fmla="*/ 804 w 804"/>
                    <a:gd name="T87" fmla="*/ 428 h 623"/>
                    <a:gd name="T88" fmla="*/ 0 w 804"/>
                    <a:gd name="T89" fmla="*/ 428 h 623"/>
                    <a:gd name="T90" fmla="*/ 539 w 804"/>
                    <a:gd name="T91" fmla="*/ 589 h 623"/>
                    <a:gd name="T92" fmla="*/ 433 w 804"/>
                    <a:gd name="T93" fmla="*/ 589 h 623"/>
                    <a:gd name="T94" fmla="*/ 433 w 804"/>
                    <a:gd name="T95" fmla="*/ 566 h 623"/>
                    <a:gd name="T96" fmla="*/ 539 w 804"/>
                    <a:gd name="T97" fmla="*/ 566 h 623"/>
                    <a:gd name="T98" fmla="*/ 539 w 804"/>
                    <a:gd name="T99" fmla="*/ 589 h 623"/>
                    <a:gd name="T100" fmla="*/ 583 w 804"/>
                    <a:gd name="T101" fmla="*/ 592 h 623"/>
                    <a:gd name="T102" fmla="*/ 568 w 804"/>
                    <a:gd name="T103" fmla="*/ 577 h 623"/>
                    <a:gd name="T104" fmla="*/ 583 w 804"/>
                    <a:gd name="T105" fmla="*/ 563 h 623"/>
                    <a:gd name="T106" fmla="*/ 597 w 804"/>
                    <a:gd name="T107" fmla="*/ 577 h 623"/>
                    <a:gd name="T108" fmla="*/ 583 w 804"/>
                    <a:gd name="T109" fmla="*/ 592 h 623"/>
                    <a:gd name="T110" fmla="*/ 769 w 804"/>
                    <a:gd name="T111" fmla="*/ 587 h 623"/>
                    <a:gd name="T112" fmla="*/ 686 w 804"/>
                    <a:gd name="T113" fmla="*/ 587 h 623"/>
                    <a:gd name="T114" fmla="*/ 686 w 804"/>
                    <a:gd name="T115" fmla="*/ 465 h 623"/>
                    <a:gd name="T116" fmla="*/ 769 w 804"/>
                    <a:gd name="T117" fmla="*/ 465 h 623"/>
                    <a:gd name="T118" fmla="*/ 769 w 804"/>
                    <a:gd name="T119" fmla="*/ 587 h 6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04" h="623">
                      <a:moveTo>
                        <a:pt x="0" y="0"/>
                      </a:moveTo>
                      <a:cubicBezTo>
                        <a:pt x="0" y="195"/>
                        <a:pt x="0" y="195"/>
                        <a:pt x="0" y="195"/>
                      </a:cubicBezTo>
                      <a:cubicBezTo>
                        <a:pt x="804" y="195"/>
                        <a:pt x="804" y="195"/>
                        <a:pt x="804" y="195"/>
                      </a:cubicBezTo>
                      <a:cubicBezTo>
                        <a:pt x="804" y="0"/>
                        <a:pt x="804" y="0"/>
                        <a:pt x="804" y="0"/>
                      </a:cubicBezTo>
                      <a:lnTo>
                        <a:pt x="0" y="0"/>
                      </a:lnTo>
                      <a:close/>
                      <a:moveTo>
                        <a:pt x="539" y="161"/>
                      </a:moveTo>
                      <a:cubicBezTo>
                        <a:pt x="433" y="161"/>
                        <a:pt x="433" y="161"/>
                        <a:pt x="433" y="161"/>
                      </a:cubicBezTo>
                      <a:cubicBezTo>
                        <a:pt x="433" y="138"/>
                        <a:pt x="433" y="138"/>
                        <a:pt x="433" y="138"/>
                      </a:cubicBezTo>
                      <a:cubicBezTo>
                        <a:pt x="539" y="138"/>
                        <a:pt x="539" y="138"/>
                        <a:pt x="539" y="138"/>
                      </a:cubicBezTo>
                      <a:lnTo>
                        <a:pt x="539" y="161"/>
                      </a:lnTo>
                      <a:close/>
                      <a:moveTo>
                        <a:pt x="583" y="164"/>
                      </a:moveTo>
                      <a:cubicBezTo>
                        <a:pt x="575" y="164"/>
                        <a:pt x="568" y="157"/>
                        <a:pt x="568" y="149"/>
                      </a:cubicBezTo>
                      <a:cubicBezTo>
                        <a:pt x="568" y="141"/>
                        <a:pt x="575" y="135"/>
                        <a:pt x="583" y="135"/>
                      </a:cubicBezTo>
                      <a:cubicBezTo>
                        <a:pt x="591" y="135"/>
                        <a:pt x="597" y="141"/>
                        <a:pt x="597" y="149"/>
                      </a:cubicBezTo>
                      <a:cubicBezTo>
                        <a:pt x="597" y="157"/>
                        <a:pt x="591" y="164"/>
                        <a:pt x="583" y="164"/>
                      </a:cubicBezTo>
                      <a:close/>
                      <a:moveTo>
                        <a:pt x="769" y="159"/>
                      </a:moveTo>
                      <a:cubicBezTo>
                        <a:pt x="686" y="159"/>
                        <a:pt x="686" y="159"/>
                        <a:pt x="686" y="159"/>
                      </a:cubicBezTo>
                      <a:cubicBezTo>
                        <a:pt x="686" y="37"/>
                        <a:pt x="686" y="37"/>
                        <a:pt x="686" y="37"/>
                      </a:cubicBezTo>
                      <a:cubicBezTo>
                        <a:pt x="769" y="37"/>
                        <a:pt x="769" y="37"/>
                        <a:pt x="769" y="37"/>
                      </a:cubicBezTo>
                      <a:lnTo>
                        <a:pt x="769" y="159"/>
                      </a:lnTo>
                      <a:close/>
                      <a:moveTo>
                        <a:pt x="0" y="214"/>
                      </a:moveTo>
                      <a:cubicBezTo>
                        <a:pt x="0" y="409"/>
                        <a:pt x="0" y="409"/>
                        <a:pt x="0" y="409"/>
                      </a:cubicBezTo>
                      <a:cubicBezTo>
                        <a:pt x="804" y="409"/>
                        <a:pt x="804" y="409"/>
                        <a:pt x="804" y="409"/>
                      </a:cubicBezTo>
                      <a:cubicBezTo>
                        <a:pt x="804" y="214"/>
                        <a:pt x="804" y="214"/>
                        <a:pt x="804" y="214"/>
                      </a:cubicBezTo>
                      <a:lnTo>
                        <a:pt x="0" y="214"/>
                      </a:lnTo>
                      <a:close/>
                      <a:moveTo>
                        <a:pt x="539" y="375"/>
                      </a:moveTo>
                      <a:cubicBezTo>
                        <a:pt x="433" y="375"/>
                        <a:pt x="433" y="375"/>
                        <a:pt x="433" y="375"/>
                      </a:cubicBezTo>
                      <a:cubicBezTo>
                        <a:pt x="433" y="352"/>
                        <a:pt x="433" y="352"/>
                        <a:pt x="433" y="352"/>
                      </a:cubicBezTo>
                      <a:cubicBezTo>
                        <a:pt x="539" y="352"/>
                        <a:pt x="539" y="352"/>
                        <a:pt x="539" y="352"/>
                      </a:cubicBezTo>
                      <a:lnTo>
                        <a:pt x="539" y="375"/>
                      </a:lnTo>
                      <a:close/>
                      <a:moveTo>
                        <a:pt x="583" y="378"/>
                      </a:moveTo>
                      <a:cubicBezTo>
                        <a:pt x="575" y="378"/>
                        <a:pt x="568" y="371"/>
                        <a:pt x="568" y="363"/>
                      </a:cubicBezTo>
                      <a:cubicBezTo>
                        <a:pt x="568" y="355"/>
                        <a:pt x="575" y="349"/>
                        <a:pt x="583" y="349"/>
                      </a:cubicBezTo>
                      <a:cubicBezTo>
                        <a:pt x="591" y="349"/>
                        <a:pt x="597" y="355"/>
                        <a:pt x="597" y="363"/>
                      </a:cubicBezTo>
                      <a:cubicBezTo>
                        <a:pt x="597" y="371"/>
                        <a:pt x="591" y="378"/>
                        <a:pt x="583" y="378"/>
                      </a:cubicBezTo>
                      <a:close/>
                      <a:moveTo>
                        <a:pt x="769" y="373"/>
                      </a:moveTo>
                      <a:cubicBezTo>
                        <a:pt x="686" y="373"/>
                        <a:pt x="686" y="373"/>
                        <a:pt x="686" y="373"/>
                      </a:cubicBezTo>
                      <a:cubicBezTo>
                        <a:pt x="686" y="251"/>
                        <a:pt x="686" y="251"/>
                        <a:pt x="686" y="251"/>
                      </a:cubicBezTo>
                      <a:cubicBezTo>
                        <a:pt x="769" y="251"/>
                        <a:pt x="769" y="251"/>
                        <a:pt x="769" y="251"/>
                      </a:cubicBezTo>
                      <a:lnTo>
                        <a:pt x="769" y="373"/>
                      </a:lnTo>
                      <a:close/>
                      <a:moveTo>
                        <a:pt x="0" y="428"/>
                      </a:moveTo>
                      <a:cubicBezTo>
                        <a:pt x="0" y="623"/>
                        <a:pt x="0" y="623"/>
                        <a:pt x="0" y="623"/>
                      </a:cubicBezTo>
                      <a:cubicBezTo>
                        <a:pt x="804" y="623"/>
                        <a:pt x="804" y="623"/>
                        <a:pt x="804" y="623"/>
                      </a:cubicBezTo>
                      <a:cubicBezTo>
                        <a:pt x="804" y="428"/>
                        <a:pt x="804" y="428"/>
                        <a:pt x="804" y="428"/>
                      </a:cubicBezTo>
                      <a:lnTo>
                        <a:pt x="0" y="428"/>
                      </a:lnTo>
                      <a:close/>
                      <a:moveTo>
                        <a:pt x="539" y="589"/>
                      </a:moveTo>
                      <a:cubicBezTo>
                        <a:pt x="433" y="589"/>
                        <a:pt x="433" y="589"/>
                        <a:pt x="433" y="589"/>
                      </a:cubicBezTo>
                      <a:cubicBezTo>
                        <a:pt x="433" y="566"/>
                        <a:pt x="433" y="566"/>
                        <a:pt x="433" y="566"/>
                      </a:cubicBezTo>
                      <a:cubicBezTo>
                        <a:pt x="539" y="566"/>
                        <a:pt x="539" y="566"/>
                        <a:pt x="539" y="566"/>
                      </a:cubicBezTo>
                      <a:lnTo>
                        <a:pt x="539" y="589"/>
                      </a:lnTo>
                      <a:close/>
                      <a:moveTo>
                        <a:pt x="583" y="592"/>
                      </a:moveTo>
                      <a:cubicBezTo>
                        <a:pt x="575" y="592"/>
                        <a:pt x="568" y="585"/>
                        <a:pt x="568" y="577"/>
                      </a:cubicBezTo>
                      <a:cubicBezTo>
                        <a:pt x="568" y="569"/>
                        <a:pt x="575" y="563"/>
                        <a:pt x="583" y="563"/>
                      </a:cubicBezTo>
                      <a:cubicBezTo>
                        <a:pt x="591" y="563"/>
                        <a:pt x="597" y="569"/>
                        <a:pt x="597" y="577"/>
                      </a:cubicBezTo>
                      <a:cubicBezTo>
                        <a:pt x="597" y="585"/>
                        <a:pt x="591" y="592"/>
                        <a:pt x="583" y="592"/>
                      </a:cubicBezTo>
                      <a:close/>
                      <a:moveTo>
                        <a:pt x="769" y="587"/>
                      </a:moveTo>
                      <a:cubicBezTo>
                        <a:pt x="686" y="587"/>
                        <a:pt x="686" y="587"/>
                        <a:pt x="686" y="587"/>
                      </a:cubicBezTo>
                      <a:cubicBezTo>
                        <a:pt x="686" y="465"/>
                        <a:pt x="686" y="465"/>
                        <a:pt x="686" y="465"/>
                      </a:cubicBezTo>
                      <a:cubicBezTo>
                        <a:pt x="769" y="465"/>
                        <a:pt x="769" y="465"/>
                        <a:pt x="769" y="465"/>
                      </a:cubicBezTo>
                      <a:lnTo>
                        <a:pt x="769" y="587"/>
                      </a:lnTo>
                      <a:close/>
                    </a:path>
                  </a:pathLst>
                </a:custGeom>
                <a:solidFill>
                  <a:schemeClr val="bg1"/>
                </a:solidFill>
                <a:ln>
                  <a:noFill/>
                </a:ln>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grpSp>
        </p:grpSp>
        <p:grpSp>
          <p:nvGrpSpPr>
            <p:cNvPr id="442" name="Group 441"/>
            <p:cNvGrpSpPr/>
            <p:nvPr/>
          </p:nvGrpSpPr>
          <p:grpSpPr>
            <a:xfrm>
              <a:off x="9164967" y="2918751"/>
              <a:ext cx="1575468" cy="1565276"/>
              <a:chOff x="1808160" y="2424113"/>
              <a:chExt cx="1575468" cy="1565276"/>
            </a:xfrm>
          </p:grpSpPr>
          <p:grpSp>
            <p:nvGrpSpPr>
              <p:cNvPr id="437" name="Group 436"/>
              <p:cNvGrpSpPr/>
              <p:nvPr/>
            </p:nvGrpSpPr>
            <p:grpSpPr>
              <a:xfrm flipH="1">
                <a:off x="2996277" y="2424113"/>
                <a:ext cx="387351" cy="1565275"/>
                <a:chOff x="1350375" y="2424113"/>
                <a:chExt cx="387351" cy="1565275"/>
              </a:xfrm>
            </p:grpSpPr>
            <p:sp>
              <p:nvSpPr>
                <p:cNvPr id="380" name="Rectangle 314"/>
                <p:cNvSpPr>
                  <a:spLocks noChangeArrowheads="1"/>
                </p:cNvSpPr>
                <p:nvPr/>
              </p:nvSpPr>
              <p:spPr bwMode="auto">
                <a:xfrm>
                  <a:off x="1350375" y="3278188"/>
                  <a:ext cx="155575" cy="711200"/>
                </a:xfrm>
                <a:prstGeom prst="rect">
                  <a:avLst/>
                </a:prstGeom>
                <a:solidFill>
                  <a:srgbClr val="6DC2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81" name="Rectangle 315"/>
                <p:cNvSpPr>
                  <a:spLocks noChangeArrowheads="1"/>
                </p:cNvSpPr>
                <p:nvPr/>
              </p:nvSpPr>
              <p:spPr bwMode="auto">
                <a:xfrm>
                  <a:off x="1428163" y="2874963"/>
                  <a:ext cx="309563" cy="1114425"/>
                </a:xfrm>
                <a:prstGeom prst="rect">
                  <a:avLst/>
                </a:prstGeom>
                <a:solidFill>
                  <a:srgbClr val="6DC2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82" name="Freeform 316"/>
                <p:cNvSpPr>
                  <a:spLocks/>
                </p:cNvSpPr>
                <p:nvPr/>
              </p:nvSpPr>
              <p:spPr bwMode="auto">
                <a:xfrm>
                  <a:off x="1502775" y="2762251"/>
                  <a:ext cx="160338" cy="112713"/>
                </a:xfrm>
                <a:custGeom>
                  <a:avLst/>
                  <a:gdLst>
                    <a:gd name="T0" fmla="*/ 75 w 101"/>
                    <a:gd name="T1" fmla="*/ 0 h 71"/>
                    <a:gd name="T2" fmla="*/ 26 w 101"/>
                    <a:gd name="T3" fmla="*/ 0 h 71"/>
                    <a:gd name="T4" fmla="*/ 0 w 101"/>
                    <a:gd name="T5" fmla="*/ 71 h 71"/>
                    <a:gd name="T6" fmla="*/ 101 w 101"/>
                    <a:gd name="T7" fmla="*/ 71 h 71"/>
                    <a:gd name="T8" fmla="*/ 75 w 101"/>
                    <a:gd name="T9" fmla="*/ 0 h 71"/>
                  </a:gdLst>
                  <a:ahLst/>
                  <a:cxnLst>
                    <a:cxn ang="0">
                      <a:pos x="T0" y="T1"/>
                    </a:cxn>
                    <a:cxn ang="0">
                      <a:pos x="T2" y="T3"/>
                    </a:cxn>
                    <a:cxn ang="0">
                      <a:pos x="T4" y="T5"/>
                    </a:cxn>
                    <a:cxn ang="0">
                      <a:pos x="T6" y="T7"/>
                    </a:cxn>
                    <a:cxn ang="0">
                      <a:pos x="T8" y="T9"/>
                    </a:cxn>
                  </a:cxnLst>
                  <a:rect l="0" t="0" r="r" b="b"/>
                  <a:pathLst>
                    <a:path w="101" h="71">
                      <a:moveTo>
                        <a:pt x="75" y="0"/>
                      </a:moveTo>
                      <a:lnTo>
                        <a:pt x="26" y="0"/>
                      </a:lnTo>
                      <a:lnTo>
                        <a:pt x="0" y="71"/>
                      </a:lnTo>
                      <a:lnTo>
                        <a:pt x="101" y="71"/>
                      </a:lnTo>
                      <a:lnTo>
                        <a:pt x="75" y="0"/>
                      </a:lnTo>
                      <a:close/>
                    </a:path>
                  </a:pathLst>
                </a:custGeom>
                <a:solidFill>
                  <a:srgbClr val="6DC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83" name="Rectangle 317"/>
                <p:cNvSpPr>
                  <a:spLocks noChangeArrowheads="1"/>
                </p:cNvSpPr>
                <p:nvPr/>
              </p:nvSpPr>
              <p:spPr bwMode="auto">
                <a:xfrm>
                  <a:off x="1569450" y="2424113"/>
                  <a:ext cx="26988" cy="387350"/>
                </a:xfrm>
                <a:prstGeom prst="rect">
                  <a:avLst/>
                </a:prstGeom>
                <a:solidFill>
                  <a:srgbClr val="6DC2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84" name="Rectangle 318"/>
                <p:cNvSpPr>
                  <a:spLocks noChangeArrowheads="1"/>
                </p:cNvSpPr>
                <p:nvPr/>
              </p:nvSpPr>
              <p:spPr bwMode="auto">
                <a:xfrm>
                  <a:off x="1469438" y="2913063"/>
                  <a:ext cx="30163"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85" name="Rectangle 319"/>
                <p:cNvSpPr>
                  <a:spLocks noChangeArrowheads="1"/>
                </p:cNvSpPr>
                <p:nvPr/>
              </p:nvSpPr>
              <p:spPr bwMode="auto">
                <a:xfrm>
                  <a:off x="1534525" y="2913063"/>
                  <a:ext cx="31750"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86" name="Rectangle 320"/>
                <p:cNvSpPr>
                  <a:spLocks noChangeArrowheads="1"/>
                </p:cNvSpPr>
                <p:nvPr/>
              </p:nvSpPr>
              <p:spPr bwMode="auto">
                <a:xfrm>
                  <a:off x="1599613" y="2913063"/>
                  <a:ext cx="31750" cy="71438"/>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87" name="Rectangle 321"/>
                <p:cNvSpPr>
                  <a:spLocks noChangeArrowheads="1"/>
                </p:cNvSpPr>
                <p:nvPr/>
              </p:nvSpPr>
              <p:spPr bwMode="auto">
                <a:xfrm>
                  <a:off x="1666288" y="2913063"/>
                  <a:ext cx="30163"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88" name="Rectangle 322"/>
                <p:cNvSpPr>
                  <a:spLocks noChangeArrowheads="1"/>
                </p:cNvSpPr>
                <p:nvPr/>
              </p:nvSpPr>
              <p:spPr bwMode="auto">
                <a:xfrm>
                  <a:off x="1469438" y="3016251"/>
                  <a:ext cx="30163"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89" name="Rectangle 323"/>
                <p:cNvSpPr>
                  <a:spLocks noChangeArrowheads="1"/>
                </p:cNvSpPr>
                <p:nvPr/>
              </p:nvSpPr>
              <p:spPr bwMode="auto">
                <a:xfrm>
                  <a:off x="1534525" y="3016251"/>
                  <a:ext cx="31750" cy="71438"/>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90" name="Rectangle 324"/>
                <p:cNvSpPr>
                  <a:spLocks noChangeArrowheads="1"/>
                </p:cNvSpPr>
                <p:nvPr/>
              </p:nvSpPr>
              <p:spPr bwMode="auto">
                <a:xfrm>
                  <a:off x="1599613" y="3016251"/>
                  <a:ext cx="31750"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91" name="Rectangle 325"/>
                <p:cNvSpPr>
                  <a:spLocks noChangeArrowheads="1"/>
                </p:cNvSpPr>
                <p:nvPr/>
              </p:nvSpPr>
              <p:spPr bwMode="auto">
                <a:xfrm>
                  <a:off x="1666288" y="3016251"/>
                  <a:ext cx="30163"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92" name="Rectangle 326"/>
                <p:cNvSpPr>
                  <a:spLocks noChangeArrowheads="1"/>
                </p:cNvSpPr>
                <p:nvPr/>
              </p:nvSpPr>
              <p:spPr bwMode="auto">
                <a:xfrm>
                  <a:off x="1469438" y="3119438"/>
                  <a:ext cx="30163" cy="71438"/>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93" name="Rectangle 327"/>
                <p:cNvSpPr>
                  <a:spLocks noChangeArrowheads="1"/>
                </p:cNvSpPr>
                <p:nvPr/>
              </p:nvSpPr>
              <p:spPr bwMode="auto">
                <a:xfrm>
                  <a:off x="1534525" y="3119438"/>
                  <a:ext cx="31750" cy="71438"/>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94" name="Rectangle 328"/>
                <p:cNvSpPr>
                  <a:spLocks noChangeArrowheads="1"/>
                </p:cNvSpPr>
                <p:nvPr/>
              </p:nvSpPr>
              <p:spPr bwMode="auto">
                <a:xfrm>
                  <a:off x="1599613" y="3119438"/>
                  <a:ext cx="31750"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95" name="Rectangle 329"/>
                <p:cNvSpPr>
                  <a:spLocks noChangeArrowheads="1"/>
                </p:cNvSpPr>
                <p:nvPr/>
              </p:nvSpPr>
              <p:spPr bwMode="auto">
                <a:xfrm>
                  <a:off x="1666288" y="3119438"/>
                  <a:ext cx="30163" cy="71438"/>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96" name="Rectangle 330"/>
                <p:cNvSpPr>
                  <a:spLocks noChangeArrowheads="1"/>
                </p:cNvSpPr>
                <p:nvPr/>
              </p:nvSpPr>
              <p:spPr bwMode="auto">
                <a:xfrm>
                  <a:off x="1469438" y="3222626"/>
                  <a:ext cx="30163"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97" name="Rectangle 331"/>
                <p:cNvSpPr>
                  <a:spLocks noChangeArrowheads="1"/>
                </p:cNvSpPr>
                <p:nvPr/>
              </p:nvSpPr>
              <p:spPr bwMode="auto">
                <a:xfrm>
                  <a:off x="1534525" y="3222626"/>
                  <a:ext cx="31750" cy="71438"/>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98" name="Rectangle 332"/>
                <p:cNvSpPr>
                  <a:spLocks noChangeArrowheads="1"/>
                </p:cNvSpPr>
                <p:nvPr/>
              </p:nvSpPr>
              <p:spPr bwMode="auto">
                <a:xfrm>
                  <a:off x="1599613" y="3222626"/>
                  <a:ext cx="31750" cy="71438"/>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99" name="Rectangle 333"/>
                <p:cNvSpPr>
                  <a:spLocks noChangeArrowheads="1"/>
                </p:cNvSpPr>
                <p:nvPr/>
              </p:nvSpPr>
              <p:spPr bwMode="auto">
                <a:xfrm>
                  <a:off x="1666288" y="3222626"/>
                  <a:ext cx="30163"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400" name="Rectangle 334"/>
                <p:cNvSpPr>
                  <a:spLocks noChangeArrowheads="1"/>
                </p:cNvSpPr>
                <p:nvPr/>
              </p:nvSpPr>
              <p:spPr bwMode="auto">
                <a:xfrm>
                  <a:off x="1469438" y="3328988"/>
                  <a:ext cx="30163"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401" name="Rectangle 335"/>
                <p:cNvSpPr>
                  <a:spLocks noChangeArrowheads="1"/>
                </p:cNvSpPr>
                <p:nvPr/>
              </p:nvSpPr>
              <p:spPr bwMode="auto">
                <a:xfrm>
                  <a:off x="1534525" y="3328988"/>
                  <a:ext cx="31750" cy="71438"/>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402" name="Rectangle 336"/>
                <p:cNvSpPr>
                  <a:spLocks noChangeArrowheads="1"/>
                </p:cNvSpPr>
                <p:nvPr/>
              </p:nvSpPr>
              <p:spPr bwMode="auto">
                <a:xfrm>
                  <a:off x="1599613" y="3328988"/>
                  <a:ext cx="31750"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403" name="Rectangle 337"/>
                <p:cNvSpPr>
                  <a:spLocks noChangeArrowheads="1"/>
                </p:cNvSpPr>
                <p:nvPr/>
              </p:nvSpPr>
              <p:spPr bwMode="auto">
                <a:xfrm>
                  <a:off x="1666288" y="3328988"/>
                  <a:ext cx="30163"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404" name="Rectangle 338"/>
                <p:cNvSpPr>
                  <a:spLocks noChangeArrowheads="1"/>
                </p:cNvSpPr>
                <p:nvPr/>
              </p:nvSpPr>
              <p:spPr bwMode="auto">
                <a:xfrm>
                  <a:off x="1469438" y="3432176"/>
                  <a:ext cx="30163"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405" name="Rectangle 339"/>
                <p:cNvSpPr>
                  <a:spLocks noChangeArrowheads="1"/>
                </p:cNvSpPr>
                <p:nvPr/>
              </p:nvSpPr>
              <p:spPr bwMode="auto">
                <a:xfrm>
                  <a:off x="1534525" y="3432176"/>
                  <a:ext cx="31750"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406" name="Rectangle 340"/>
                <p:cNvSpPr>
                  <a:spLocks noChangeArrowheads="1"/>
                </p:cNvSpPr>
                <p:nvPr/>
              </p:nvSpPr>
              <p:spPr bwMode="auto">
                <a:xfrm>
                  <a:off x="1599613" y="3432176"/>
                  <a:ext cx="31750" cy="71438"/>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407" name="Rectangle 341"/>
                <p:cNvSpPr>
                  <a:spLocks noChangeArrowheads="1"/>
                </p:cNvSpPr>
                <p:nvPr/>
              </p:nvSpPr>
              <p:spPr bwMode="auto">
                <a:xfrm>
                  <a:off x="1666288" y="3432176"/>
                  <a:ext cx="30163"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408" name="Rectangle 342"/>
                <p:cNvSpPr>
                  <a:spLocks noChangeArrowheads="1"/>
                </p:cNvSpPr>
                <p:nvPr/>
              </p:nvSpPr>
              <p:spPr bwMode="auto">
                <a:xfrm>
                  <a:off x="1469438" y="3535363"/>
                  <a:ext cx="30163"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409" name="Rectangle 343"/>
                <p:cNvSpPr>
                  <a:spLocks noChangeArrowheads="1"/>
                </p:cNvSpPr>
                <p:nvPr/>
              </p:nvSpPr>
              <p:spPr bwMode="auto">
                <a:xfrm>
                  <a:off x="1534525" y="3535363"/>
                  <a:ext cx="31750"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410" name="Rectangle 344"/>
                <p:cNvSpPr>
                  <a:spLocks noChangeArrowheads="1"/>
                </p:cNvSpPr>
                <p:nvPr/>
              </p:nvSpPr>
              <p:spPr bwMode="auto">
                <a:xfrm>
                  <a:off x="1599613" y="3535363"/>
                  <a:ext cx="31750"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411" name="Rectangle 345"/>
                <p:cNvSpPr>
                  <a:spLocks noChangeArrowheads="1"/>
                </p:cNvSpPr>
                <p:nvPr/>
              </p:nvSpPr>
              <p:spPr bwMode="auto">
                <a:xfrm>
                  <a:off x="1666288" y="3535363"/>
                  <a:ext cx="30163"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412" name="Rectangle 346"/>
                <p:cNvSpPr>
                  <a:spLocks noChangeArrowheads="1"/>
                </p:cNvSpPr>
                <p:nvPr/>
              </p:nvSpPr>
              <p:spPr bwMode="auto">
                <a:xfrm>
                  <a:off x="1469438" y="3638551"/>
                  <a:ext cx="30163"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413" name="Rectangle 347"/>
                <p:cNvSpPr>
                  <a:spLocks noChangeArrowheads="1"/>
                </p:cNvSpPr>
                <p:nvPr/>
              </p:nvSpPr>
              <p:spPr bwMode="auto">
                <a:xfrm>
                  <a:off x="1534525" y="3638551"/>
                  <a:ext cx="31750"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414" name="Rectangle 348"/>
                <p:cNvSpPr>
                  <a:spLocks noChangeArrowheads="1"/>
                </p:cNvSpPr>
                <p:nvPr/>
              </p:nvSpPr>
              <p:spPr bwMode="auto">
                <a:xfrm>
                  <a:off x="1599613" y="3638551"/>
                  <a:ext cx="31750"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415" name="Rectangle 349"/>
                <p:cNvSpPr>
                  <a:spLocks noChangeArrowheads="1"/>
                </p:cNvSpPr>
                <p:nvPr/>
              </p:nvSpPr>
              <p:spPr bwMode="auto">
                <a:xfrm>
                  <a:off x="1666288" y="3638551"/>
                  <a:ext cx="30163"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416" name="Rectangle 350"/>
                <p:cNvSpPr>
                  <a:spLocks noChangeArrowheads="1"/>
                </p:cNvSpPr>
                <p:nvPr/>
              </p:nvSpPr>
              <p:spPr bwMode="auto">
                <a:xfrm>
                  <a:off x="1469438" y="3741738"/>
                  <a:ext cx="30163"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417" name="Rectangle 351"/>
                <p:cNvSpPr>
                  <a:spLocks noChangeArrowheads="1"/>
                </p:cNvSpPr>
                <p:nvPr/>
              </p:nvSpPr>
              <p:spPr bwMode="auto">
                <a:xfrm>
                  <a:off x="1534525" y="3741738"/>
                  <a:ext cx="31750"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418" name="Rectangle 352"/>
                <p:cNvSpPr>
                  <a:spLocks noChangeArrowheads="1"/>
                </p:cNvSpPr>
                <p:nvPr/>
              </p:nvSpPr>
              <p:spPr bwMode="auto">
                <a:xfrm>
                  <a:off x="1599613" y="3741738"/>
                  <a:ext cx="31750"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419" name="Rectangle 353"/>
                <p:cNvSpPr>
                  <a:spLocks noChangeArrowheads="1"/>
                </p:cNvSpPr>
                <p:nvPr/>
              </p:nvSpPr>
              <p:spPr bwMode="auto">
                <a:xfrm>
                  <a:off x="1666288" y="3741738"/>
                  <a:ext cx="30163"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420" name="Rectangle 354"/>
                <p:cNvSpPr>
                  <a:spLocks noChangeArrowheads="1"/>
                </p:cNvSpPr>
                <p:nvPr/>
              </p:nvSpPr>
              <p:spPr bwMode="auto">
                <a:xfrm>
                  <a:off x="1469438" y="3848101"/>
                  <a:ext cx="30163"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421" name="Rectangle 355"/>
                <p:cNvSpPr>
                  <a:spLocks noChangeArrowheads="1"/>
                </p:cNvSpPr>
                <p:nvPr/>
              </p:nvSpPr>
              <p:spPr bwMode="auto">
                <a:xfrm>
                  <a:off x="1534525" y="3848101"/>
                  <a:ext cx="31750"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422" name="Rectangle 356"/>
                <p:cNvSpPr>
                  <a:spLocks noChangeArrowheads="1"/>
                </p:cNvSpPr>
                <p:nvPr/>
              </p:nvSpPr>
              <p:spPr bwMode="auto">
                <a:xfrm>
                  <a:off x="1599613" y="3848101"/>
                  <a:ext cx="31750"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423" name="Rectangle 357"/>
                <p:cNvSpPr>
                  <a:spLocks noChangeArrowheads="1"/>
                </p:cNvSpPr>
                <p:nvPr/>
              </p:nvSpPr>
              <p:spPr bwMode="auto">
                <a:xfrm>
                  <a:off x="1666288" y="3848101"/>
                  <a:ext cx="30163"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grpSp>
          <p:grpSp>
            <p:nvGrpSpPr>
              <p:cNvPr id="436" name="Group 435"/>
              <p:cNvGrpSpPr/>
              <p:nvPr/>
            </p:nvGrpSpPr>
            <p:grpSpPr>
              <a:xfrm>
                <a:off x="1808160" y="2824164"/>
                <a:ext cx="1094873" cy="1165225"/>
                <a:chOff x="1819157" y="2439988"/>
                <a:chExt cx="1455857" cy="1549401"/>
              </a:xfrm>
            </p:grpSpPr>
            <p:sp>
              <p:nvSpPr>
                <p:cNvPr id="273" name="Rectangle 207"/>
                <p:cNvSpPr>
                  <a:spLocks noChangeArrowheads="1"/>
                </p:cNvSpPr>
                <p:nvPr/>
              </p:nvSpPr>
              <p:spPr bwMode="auto">
                <a:xfrm>
                  <a:off x="2797176" y="3033713"/>
                  <a:ext cx="477838" cy="95567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274" name="Rectangle 208"/>
                <p:cNvSpPr>
                  <a:spLocks noChangeArrowheads="1"/>
                </p:cNvSpPr>
                <p:nvPr/>
              </p:nvSpPr>
              <p:spPr bwMode="auto">
                <a:xfrm>
                  <a:off x="3171826" y="3103563"/>
                  <a:ext cx="38100" cy="6826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275" name="Rectangle 209"/>
                <p:cNvSpPr>
                  <a:spLocks noChangeArrowheads="1"/>
                </p:cNvSpPr>
                <p:nvPr/>
              </p:nvSpPr>
              <p:spPr bwMode="auto">
                <a:xfrm>
                  <a:off x="3068638" y="3103563"/>
                  <a:ext cx="38100" cy="6826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276" name="Rectangle 210"/>
                <p:cNvSpPr>
                  <a:spLocks noChangeArrowheads="1"/>
                </p:cNvSpPr>
                <p:nvPr/>
              </p:nvSpPr>
              <p:spPr bwMode="auto">
                <a:xfrm>
                  <a:off x="2962276" y="3103563"/>
                  <a:ext cx="41275" cy="6826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277" name="Rectangle 211"/>
                <p:cNvSpPr>
                  <a:spLocks noChangeArrowheads="1"/>
                </p:cNvSpPr>
                <p:nvPr/>
              </p:nvSpPr>
              <p:spPr bwMode="auto">
                <a:xfrm>
                  <a:off x="2859088" y="3103563"/>
                  <a:ext cx="41275" cy="6826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278" name="Rectangle 212"/>
                <p:cNvSpPr>
                  <a:spLocks noChangeArrowheads="1"/>
                </p:cNvSpPr>
                <p:nvPr/>
              </p:nvSpPr>
              <p:spPr bwMode="auto">
                <a:xfrm>
                  <a:off x="3171826" y="3206751"/>
                  <a:ext cx="38100"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279" name="Rectangle 213"/>
                <p:cNvSpPr>
                  <a:spLocks noChangeArrowheads="1"/>
                </p:cNvSpPr>
                <p:nvPr/>
              </p:nvSpPr>
              <p:spPr bwMode="auto">
                <a:xfrm>
                  <a:off x="3068638" y="3206751"/>
                  <a:ext cx="38100"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280" name="Rectangle 214"/>
                <p:cNvSpPr>
                  <a:spLocks noChangeArrowheads="1"/>
                </p:cNvSpPr>
                <p:nvPr/>
              </p:nvSpPr>
              <p:spPr bwMode="auto">
                <a:xfrm>
                  <a:off x="2962276" y="3206751"/>
                  <a:ext cx="41275"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281" name="Rectangle 215"/>
                <p:cNvSpPr>
                  <a:spLocks noChangeArrowheads="1"/>
                </p:cNvSpPr>
                <p:nvPr/>
              </p:nvSpPr>
              <p:spPr bwMode="auto">
                <a:xfrm>
                  <a:off x="2859088" y="3206751"/>
                  <a:ext cx="41275"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282" name="Rectangle 216"/>
                <p:cNvSpPr>
                  <a:spLocks noChangeArrowheads="1"/>
                </p:cNvSpPr>
                <p:nvPr/>
              </p:nvSpPr>
              <p:spPr bwMode="auto">
                <a:xfrm>
                  <a:off x="3171826" y="3309938"/>
                  <a:ext cx="38100"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283" name="Rectangle 217"/>
                <p:cNvSpPr>
                  <a:spLocks noChangeArrowheads="1"/>
                </p:cNvSpPr>
                <p:nvPr/>
              </p:nvSpPr>
              <p:spPr bwMode="auto">
                <a:xfrm>
                  <a:off x="3068638" y="3309938"/>
                  <a:ext cx="38100"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284" name="Rectangle 218"/>
                <p:cNvSpPr>
                  <a:spLocks noChangeArrowheads="1"/>
                </p:cNvSpPr>
                <p:nvPr/>
              </p:nvSpPr>
              <p:spPr bwMode="auto">
                <a:xfrm>
                  <a:off x="2962276" y="3309938"/>
                  <a:ext cx="41275"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285" name="Rectangle 219"/>
                <p:cNvSpPr>
                  <a:spLocks noChangeArrowheads="1"/>
                </p:cNvSpPr>
                <p:nvPr/>
              </p:nvSpPr>
              <p:spPr bwMode="auto">
                <a:xfrm>
                  <a:off x="2859088" y="3309938"/>
                  <a:ext cx="41275"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286" name="Rectangle 220"/>
                <p:cNvSpPr>
                  <a:spLocks noChangeArrowheads="1"/>
                </p:cNvSpPr>
                <p:nvPr/>
              </p:nvSpPr>
              <p:spPr bwMode="auto">
                <a:xfrm>
                  <a:off x="3171826" y="3413126"/>
                  <a:ext cx="38100"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287" name="Rectangle 221"/>
                <p:cNvSpPr>
                  <a:spLocks noChangeArrowheads="1"/>
                </p:cNvSpPr>
                <p:nvPr/>
              </p:nvSpPr>
              <p:spPr bwMode="auto">
                <a:xfrm>
                  <a:off x="3068638" y="3413126"/>
                  <a:ext cx="38100"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288" name="Rectangle 222"/>
                <p:cNvSpPr>
                  <a:spLocks noChangeArrowheads="1"/>
                </p:cNvSpPr>
                <p:nvPr/>
              </p:nvSpPr>
              <p:spPr bwMode="auto">
                <a:xfrm>
                  <a:off x="2962276" y="3413126"/>
                  <a:ext cx="41275"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289" name="Rectangle 223"/>
                <p:cNvSpPr>
                  <a:spLocks noChangeArrowheads="1"/>
                </p:cNvSpPr>
                <p:nvPr/>
              </p:nvSpPr>
              <p:spPr bwMode="auto">
                <a:xfrm>
                  <a:off x="2859088" y="3413126"/>
                  <a:ext cx="41275"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290" name="Rectangle 224"/>
                <p:cNvSpPr>
                  <a:spLocks noChangeArrowheads="1"/>
                </p:cNvSpPr>
                <p:nvPr/>
              </p:nvSpPr>
              <p:spPr bwMode="auto">
                <a:xfrm>
                  <a:off x="3171826" y="3519488"/>
                  <a:ext cx="38100" cy="6826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291" name="Rectangle 225"/>
                <p:cNvSpPr>
                  <a:spLocks noChangeArrowheads="1"/>
                </p:cNvSpPr>
                <p:nvPr/>
              </p:nvSpPr>
              <p:spPr bwMode="auto">
                <a:xfrm>
                  <a:off x="3068638" y="3519488"/>
                  <a:ext cx="38100" cy="6826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292" name="Rectangle 226"/>
                <p:cNvSpPr>
                  <a:spLocks noChangeArrowheads="1"/>
                </p:cNvSpPr>
                <p:nvPr/>
              </p:nvSpPr>
              <p:spPr bwMode="auto">
                <a:xfrm>
                  <a:off x="2962276" y="3519488"/>
                  <a:ext cx="41275" cy="6826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293" name="Rectangle 227"/>
                <p:cNvSpPr>
                  <a:spLocks noChangeArrowheads="1"/>
                </p:cNvSpPr>
                <p:nvPr/>
              </p:nvSpPr>
              <p:spPr bwMode="auto">
                <a:xfrm>
                  <a:off x="2859088" y="3519488"/>
                  <a:ext cx="41275" cy="6826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294" name="Rectangle 228"/>
                <p:cNvSpPr>
                  <a:spLocks noChangeArrowheads="1"/>
                </p:cNvSpPr>
                <p:nvPr/>
              </p:nvSpPr>
              <p:spPr bwMode="auto">
                <a:xfrm>
                  <a:off x="3171826" y="3622676"/>
                  <a:ext cx="38100" cy="69850"/>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295" name="Rectangle 229"/>
                <p:cNvSpPr>
                  <a:spLocks noChangeArrowheads="1"/>
                </p:cNvSpPr>
                <p:nvPr/>
              </p:nvSpPr>
              <p:spPr bwMode="auto">
                <a:xfrm>
                  <a:off x="3068638" y="3622676"/>
                  <a:ext cx="38100" cy="69850"/>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296" name="Rectangle 230"/>
                <p:cNvSpPr>
                  <a:spLocks noChangeArrowheads="1"/>
                </p:cNvSpPr>
                <p:nvPr/>
              </p:nvSpPr>
              <p:spPr bwMode="auto">
                <a:xfrm>
                  <a:off x="2962276" y="3622676"/>
                  <a:ext cx="41275" cy="69850"/>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297" name="Rectangle 231"/>
                <p:cNvSpPr>
                  <a:spLocks noChangeArrowheads="1"/>
                </p:cNvSpPr>
                <p:nvPr/>
              </p:nvSpPr>
              <p:spPr bwMode="auto">
                <a:xfrm>
                  <a:off x="2859088" y="3622676"/>
                  <a:ext cx="41275" cy="69850"/>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298" name="Rectangle 232"/>
                <p:cNvSpPr>
                  <a:spLocks noChangeArrowheads="1"/>
                </p:cNvSpPr>
                <p:nvPr/>
              </p:nvSpPr>
              <p:spPr bwMode="auto">
                <a:xfrm>
                  <a:off x="3171826" y="3725863"/>
                  <a:ext cx="38100" cy="73025"/>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299" name="Rectangle 233"/>
                <p:cNvSpPr>
                  <a:spLocks noChangeArrowheads="1"/>
                </p:cNvSpPr>
                <p:nvPr/>
              </p:nvSpPr>
              <p:spPr bwMode="auto">
                <a:xfrm>
                  <a:off x="3068638" y="3725863"/>
                  <a:ext cx="38100" cy="73025"/>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00" name="Rectangle 234"/>
                <p:cNvSpPr>
                  <a:spLocks noChangeArrowheads="1"/>
                </p:cNvSpPr>
                <p:nvPr/>
              </p:nvSpPr>
              <p:spPr bwMode="auto">
                <a:xfrm>
                  <a:off x="2962276" y="3725863"/>
                  <a:ext cx="41275" cy="73025"/>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01" name="Rectangle 235"/>
                <p:cNvSpPr>
                  <a:spLocks noChangeArrowheads="1"/>
                </p:cNvSpPr>
                <p:nvPr/>
              </p:nvSpPr>
              <p:spPr bwMode="auto">
                <a:xfrm>
                  <a:off x="2859088" y="3725863"/>
                  <a:ext cx="41275" cy="73025"/>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02" name="Rectangle 236"/>
                <p:cNvSpPr>
                  <a:spLocks noChangeArrowheads="1"/>
                </p:cNvSpPr>
                <p:nvPr/>
              </p:nvSpPr>
              <p:spPr bwMode="auto">
                <a:xfrm>
                  <a:off x="3171826" y="3829051"/>
                  <a:ext cx="38100" cy="73025"/>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03" name="Rectangle 237"/>
                <p:cNvSpPr>
                  <a:spLocks noChangeArrowheads="1"/>
                </p:cNvSpPr>
                <p:nvPr/>
              </p:nvSpPr>
              <p:spPr bwMode="auto">
                <a:xfrm>
                  <a:off x="3068638" y="3829051"/>
                  <a:ext cx="38100" cy="73025"/>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04" name="Rectangle 238"/>
                <p:cNvSpPr>
                  <a:spLocks noChangeArrowheads="1"/>
                </p:cNvSpPr>
                <p:nvPr/>
              </p:nvSpPr>
              <p:spPr bwMode="auto">
                <a:xfrm>
                  <a:off x="2962276" y="3829051"/>
                  <a:ext cx="41275" cy="73025"/>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05" name="Rectangle 239"/>
                <p:cNvSpPr>
                  <a:spLocks noChangeArrowheads="1"/>
                </p:cNvSpPr>
                <p:nvPr/>
              </p:nvSpPr>
              <p:spPr bwMode="auto">
                <a:xfrm>
                  <a:off x="2859088" y="3829051"/>
                  <a:ext cx="41275" cy="73025"/>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06" name="Rectangle 240"/>
                <p:cNvSpPr>
                  <a:spLocks noChangeArrowheads="1"/>
                </p:cNvSpPr>
                <p:nvPr/>
              </p:nvSpPr>
              <p:spPr bwMode="auto">
                <a:xfrm>
                  <a:off x="1819157" y="3500438"/>
                  <a:ext cx="277814" cy="48895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07" name="Rectangle 241"/>
                <p:cNvSpPr>
                  <a:spLocks noChangeArrowheads="1"/>
                </p:cNvSpPr>
                <p:nvPr/>
              </p:nvSpPr>
              <p:spPr bwMode="auto">
                <a:xfrm>
                  <a:off x="2600326" y="3241676"/>
                  <a:ext cx="277813" cy="747713"/>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08" name="Rectangle 242"/>
                <p:cNvSpPr>
                  <a:spLocks noChangeArrowheads="1"/>
                </p:cNvSpPr>
                <p:nvPr/>
              </p:nvSpPr>
              <p:spPr bwMode="auto">
                <a:xfrm>
                  <a:off x="1931988" y="3244851"/>
                  <a:ext cx="468313" cy="374650"/>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09" name="Freeform 243"/>
                <p:cNvSpPr>
                  <a:spLocks/>
                </p:cNvSpPr>
                <p:nvPr/>
              </p:nvSpPr>
              <p:spPr bwMode="auto">
                <a:xfrm>
                  <a:off x="2200276" y="2562226"/>
                  <a:ext cx="400050" cy="1427163"/>
                </a:xfrm>
                <a:custGeom>
                  <a:avLst/>
                  <a:gdLst>
                    <a:gd name="T0" fmla="*/ 0 w 252"/>
                    <a:gd name="T1" fmla="*/ 0 h 899"/>
                    <a:gd name="T2" fmla="*/ 252 w 252"/>
                    <a:gd name="T3" fmla="*/ 0 h 899"/>
                    <a:gd name="T4" fmla="*/ 252 w 252"/>
                    <a:gd name="T5" fmla="*/ 899 h 899"/>
                    <a:gd name="T6" fmla="*/ 0 w 252"/>
                    <a:gd name="T7" fmla="*/ 899 h 899"/>
                    <a:gd name="T8" fmla="*/ 0 w 252"/>
                    <a:gd name="T9" fmla="*/ 585 h 899"/>
                    <a:gd name="T10" fmla="*/ 0 w 252"/>
                    <a:gd name="T11" fmla="*/ 0 h 899"/>
                  </a:gdLst>
                  <a:ahLst/>
                  <a:cxnLst>
                    <a:cxn ang="0">
                      <a:pos x="T0" y="T1"/>
                    </a:cxn>
                    <a:cxn ang="0">
                      <a:pos x="T2" y="T3"/>
                    </a:cxn>
                    <a:cxn ang="0">
                      <a:pos x="T4" y="T5"/>
                    </a:cxn>
                    <a:cxn ang="0">
                      <a:pos x="T6" y="T7"/>
                    </a:cxn>
                    <a:cxn ang="0">
                      <a:pos x="T8" y="T9"/>
                    </a:cxn>
                    <a:cxn ang="0">
                      <a:pos x="T10" y="T11"/>
                    </a:cxn>
                  </a:cxnLst>
                  <a:rect l="0" t="0" r="r" b="b"/>
                  <a:pathLst>
                    <a:path w="252" h="899">
                      <a:moveTo>
                        <a:pt x="0" y="0"/>
                      </a:moveTo>
                      <a:lnTo>
                        <a:pt x="252" y="0"/>
                      </a:lnTo>
                      <a:lnTo>
                        <a:pt x="252" y="899"/>
                      </a:lnTo>
                      <a:lnTo>
                        <a:pt x="0" y="899"/>
                      </a:lnTo>
                      <a:lnTo>
                        <a:pt x="0" y="585"/>
                      </a:lnTo>
                      <a:lnTo>
                        <a:pt x="0"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10" name="Freeform 244"/>
                <p:cNvSpPr>
                  <a:spLocks/>
                </p:cNvSpPr>
                <p:nvPr/>
              </p:nvSpPr>
              <p:spPr bwMode="auto">
                <a:xfrm>
                  <a:off x="1931988" y="3249613"/>
                  <a:ext cx="268288" cy="739775"/>
                </a:xfrm>
                <a:custGeom>
                  <a:avLst/>
                  <a:gdLst>
                    <a:gd name="T0" fmla="*/ 0 w 169"/>
                    <a:gd name="T1" fmla="*/ 233 h 466"/>
                    <a:gd name="T2" fmla="*/ 0 w 169"/>
                    <a:gd name="T3" fmla="*/ 466 h 466"/>
                    <a:gd name="T4" fmla="*/ 169 w 169"/>
                    <a:gd name="T5" fmla="*/ 466 h 466"/>
                    <a:gd name="T6" fmla="*/ 169 w 169"/>
                    <a:gd name="T7" fmla="*/ 0 h 466"/>
                    <a:gd name="T8" fmla="*/ 0 w 169"/>
                    <a:gd name="T9" fmla="*/ 233 h 466"/>
                  </a:gdLst>
                  <a:ahLst/>
                  <a:cxnLst>
                    <a:cxn ang="0">
                      <a:pos x="T0" y="T1"/>
                    </a:cxn>
                    <a:cxn ang="0">
                      <a:pos x="T2" y="T3"/>
                    </a:cxn>
                    <a:cxn ang="0">
                      <a:pos x="T4" y="T5"/>
                    </a:cxn>
                    <a:cxn ang="0">
                      <a:pos x="T6" y="T7"/>
                    </a:cxn>
                    <a:cxn ang="0">
                      <a:pos x="T8" y="T9"/>
                    </a:cxn>
                  </a:cxnLst>
                  <a:rect l="0" t="0" r="r" b="b"/>
                  <a:pathLst>
                    <a:path w="169" h="466">
                      <a:moveTo>
                        <a:pt x="0" y="233"/>
                      </a:moveTo>
                      <a:lnTo>
                        <a:pt x="0" y="466"/>
                      </a:lnTo>
                      <a:lnTo>
                        <a:pt x="169" y="466"/>
                      </a:lnTo>
                      <a:lnTo>
                        <a:pt x="169" y="0"/>
                      </a:lnTo>
                      <a:lnTo>
                        <a:pt x="0" y="233"/>
                      </a:lnTo>
                      <a:close/>
                    </a:path>
                  </a:pathLst>
                </a:custGeom>
                <a:solidFill>
                  <a:srgbClr val="E940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11" name="Rectangle 245"/>
                <p:cNvSpPr>
                  <a:spLocks noChangeArrowheads="1"/>
                </p:cNvSpPr>
                <p:nvPr/>
              </p:nvSpPr>
              <p:spPr bwMode="auto">
                <a:xfrm>
                  <a:off x="2249488" y="2640013"/>
                  <a:ext cx="41275"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12" name="Rectangle 246"/>
                <p:cNvSpPr>
                  <a:spLocks noChangeArrowheads="1"/>
                </p:cNvSpPr>
                <p:nvPr/>
              </p:nvSpPr>
              <p:spPr bwMode="auto">
                <a:xfrm>
                  <a:off x="2338388" y="2640013"/>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13" name="Rectangle 247"/>
                <p:cNvSpPr>
                  <a:spLocks noChangeArrowheads="1"/>
                </p:cNvSpPr>
                <p:nvPr/>
              </p:nvSpPr>
              <p:spPr bwMode="auto">
                <a:xfrm>
                  <a:off x="2422526" y="2640013"/>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14" name="Rectangle 248"/>
                <p:cNvSpPr>
                  <a:spLocks noChangeArrowheads="1"/>
                </p:cNvSpPr>
                <p:nvPr/>
              </p:nvSpPr>
              <p:spPr bwMode="auto">
                <a:xfrm>
                  <a:off x="2509838" y="2640013"/>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15" name="Rectangle 249"/>
                <p:cNvSpPr>
                  <a:spLocks noChangeArrowheads="1"/>
                </p:cNvSpPr>
                <p:nvPr/>
              </p:nvSpPr>
              <p:spPr bwMode="auto">
                <a:xfrm>
                  <a:off x="2249488" y="2752726"/>
                  <a:ext cx="41275"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16" name="Rectangle 250"/>
                <p:cNvSpPr>
                  <a:spLocks noChangeArrowheads="1"/>
                </p:cNvSpPr>
                <p:nvPr/>
              </p:nvSpPr>
              <p:spPr bwMode="auto">
                <a:xfrm>
                  <a:off x="2338388" y="2752726"/>
                  <a:ext cx="39688"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17" name="Rectangle 251"/>
                <p:cNvSpPr>
                  <a:spLocks noChangeArrowheads="1"/>
                </p:cNvSpPr>
                <p:nvPr/>
              </p:nvSpPr>
              <p:spPr bwMode="auto">
                <a:xfrm>
                  <a:off x="2422526" y="2752726"/>
                  <a:ext cx="39688"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18" name="Rectangle 252"/>
                <p:cNvSpPr>
                  <a:spLocks noChangeArrowheads="1"/>
                </p:cNvSpPr>
                <p:nvPr/>
              </p:nvSpPr>
              <p:spPr bwMode="auto">
                <a:xfrm>
                  <a:off x="2509838" y="2752726"/>
                  <a:ext cx="39688"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19" name="Rectangle 253"/>
                <p:cNvSpPr>
                  <a:spLocks noChangeArrowheads="1"/>
                </p:cNvSpPr>
                <p:nvPr/>
              </p:nvSpPr>
              <p:spPr bwMode="auto">
                <a:xfrm>
                  <a:off x="2249488" y="2862263"/>
                  <a:ext cx="41275"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20" name="Rectangle 254"/>
                <p:cNvSpPr>
                  <a:spLocks noChangeArrowheads="1"/>
                </p:cNvSpPr>
                <p:nvPr/>
              </p:nvSpPr>
              <p:spPr bwMode="auto">
                <a:xfrm>
                  <a:off x="2338388" y="2862263"/>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21" name="Rectangle 255"/>
                <p:cNvSpPr>
                  <a:spLocks noChangeArrowheads="1"/>
                </p:cNvSpPr>
                <p:nvPr/>
              </p:nvSpPr>
              <p:spPr bwMode="auto">
                <a:xfrm>
                  <a:off x="2422526" y="2862263"/>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22" name="Rectangle 256"/>
                <p:cNvSpPr>
                  <a:spLocks noChangeArrowheads="1"/>
                </p:cNvSpPr>
                <p:nvPr/>
              </p:nvSpPr>
              <p:spPr bwMode="auto">
                <a:xfrm>
                  <a:off x="2509838" y="2862263"/>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23" name="Rectangle 257"/>
                <p:cNvSpPr>
                  <a:spLocks noChangeArrowheads="1"/>
                </p:cNvSpPr>
                <p:nvPr/>
              </p:nvSpPr>
              <p:spPr bwMode="auto">
                <a:xfrm>
                  <a:off x="2249488" y="2974976"/>
                  <a:ext cx="41275"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24" name="Rectangle 258"/>
                <p:cNvSpPr>
                  <a:spLocks noChangeArrowheads="1"/>
                </p:cNvSpPr>
                <p:nvPr/>
              </p:nvSpPr>
              <p:spPr bwMode="auto">
                <a:xfrm>
                  <a:off x="2338388" y="2974976"/>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25" name="Rectangle 259"/>
                <p:cNvSpPr>
                  <a:spLocks noChangeArrowheads="1"/>
                </p:cNvSpPr>
                <p:nvPr/>
              </p:nvSpPr>
              <p:spPr bwMode="auto">
                <a:xfrm>
                  <a:off x="2422526" y="2974976"/>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26" name="Rectangle 260"/>
                <p:cNvSpPr>
                  <a:spLocks noChangeArrowheads="1"/>
                </p:cNvSpPr>
                <p:nvPr/>
              </p:nvSpPr>
              <p:spPr bwMode="auto">
                <a:xfrm>
                  <a:off x="2509838" y="2974976"/>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27" name="Rectangle 261"/>
                <p:cNvSpPr>
                  <a:spLocks noChangeArrowheads="1"/>
                </p:cNvSpPr>
                <p:nvPr/>
              </p:nvSpPr>
              <p:spPr bwMode="auto">
                <a:xfrm>
                  <a:off x="2249488" y="3087688"/>
                  <a:ext cx="41275"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28" name="Rectangle 262"/>
                <p:cNvSpPr>
                  <a:spLocks noChangeArrowheads="1"/>
                </p:cNvSpPr>
                <p:nvPr/>
              </p:nvSpPr>
              <p:spPr bwMode="auto">
                <a:xfrm>
                  <a:off x="2338388" y="3087688"/>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29" name="Rectangle 263"/>
                <p:cNvSpPr>
                  <a:spLocks noChangeArrowheads="1"/>
                </p:cNvSpPr>
                <p:nvPr/>
              </p:nvSpPr>
              <p:spPr bwMode="auto">
                <a:xfrm>
                  <a:off x="2422526" y="3087688"/>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30" name="Rectangle 264"/>
                <p:cNvSpPr>
                  <a:spLocks noChangeArrowheads="1"/>
                </p:cNvSpPr>
                <p:nvPr/>
              </p:nvSpPr>
              <p:spPr bwMode="auto">
                <a:xfrm>
                  <a:off x="2509838" y="3087688"/>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31" name="Rectangle 265"/>
                <p:cNvSpPr>
                  <a:spLocks noChangeArrowheads="1"/>
                </p:cNvSpPr>
                <p:nvPr/>
              </p:nvSpPr>
              <p:spPr bwMode="auto">
                <a:xfrm>
                  <a:off x="2249488" y="3200401"/>
                  <a:ext cx="41275"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32" name="Rectangle 266"/>
                <p:cNvSpPr>
                  <a:spLocks noChangeArrowheads="1"/>
                </p:cNvSpPr>
                <p:nvPr/>
              </p:nvSpPr>
              <p:spPr bwMode="auto">
                <a:xfrm>
                  <a:off x="2338388" y="3200401"/>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33" name="Rectangle 267"/>
                <p:cNvSpPr>
                  <a:spLocks noChangeArrowheads="1"/>
                </p:cNvSpPr>
                <p:nvPr/>
              </p:nvSpPr>
              <p:spPr bwMode="auto">
                <a:xfrm>
                  <a:off x="2422526" y="3200401"/>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34" name="Rectangle 268"/>
                <p:cNvSpPr>
                  <a:spLocks noChangeArrowheads="1"/>
                </p:cNvSpPr>
                <p:nvPr/>
              </p:nvSpPr>
              <p:spPr bwMode="auto">
                <a:xfrm>
                  <a:off x="2509838" y="3200401"/>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35" name="Rectangle 269"/>
                <p:cNvSpPr>
                  <a:spLocks noChangeArrowheads="1"/>
                </p:cNvSpPr>
                <p:nvPr/>
              </p:nvSpPr>
              <p:spPr bwMode="auto">
                <a:xfrm>
                  <a:off x="2249488" y="3313113"/>
                  <a:ext cx="41275"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36" name="Rectangle 270"/>
                <p:cNvSpPr>
                  <a:spLocks noChangeArrowheads="1"/>
                </p:cNvSpPr>
                <p:nvPr/>
              </p:nvSpPr>
              <p:spPr bwMode="auto">
                <a:xfrm>
                  <a:off x="2338388" y="3313113"/>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37" name="Rectangle 271"/>
                <p:cNvSpPr>
                  <a:spLocks noChangeArrowheads="1"/>
                </p:cNvSpPr>
                <p:nvPr/>
              </p:nvSpPr>
              <p:spPr bwMode="auto">
                <a:xfrm>
                  <a:off x="2422526" y="3313113"/>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38" name="Rectangle 272"/>
                <p:cNvSpPr>
                  <a:spLocks noChangeArrowheads="1"/>
                </p:cNvSpPr>
                <p:nvPr/>
              </p:nvSpPr>
              <p:spPr bwMode="auto">
                <a:xfrm>
                  <a:off x="2509838" y="3313113"/>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39" name="Rectangle 273"/>
                <p:cNvSpPr>
                  <a:spLocks noChangeArrowheads="1"/>
                </p:cNvSpPr>
                <p:nvPr/>
              </p:nvSpPr>
              <p:spPr bwMode="auto">
                <a:xfrm>
                  <a:off x="2249488" y="3532188"/>
                  <a:ext cx="41275"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40" name="Rectangle 274"/>
                <p:cNvSpPr>
                  <a:spLocks noChangeArrowheads="1"/>
                </p:cNvSpPr>
                <p:nvPr/>
              </p:nvSpPr>
              <p:spPr bwMode="auto">
                <a:xfrm>
                  <a:off x="2338388" y="3532188"/>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41" name="Rectangle 275"/>
                <p:cNvSpPr>
                  <a:spLocks noChangeArrowheads="1"/>
                </p:cNvSpPr>
                <p:nvPr/>
              </p:nvSpPr>
              <p:spPr bwMode="auto">
                <a:xfrm>
                  <a:off x="2422526" y="3532188"/>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42" name="Rectangle 276"/>
                <p:cNvSpPr>
                  <a:spLocks noChangeArrowheads="1"/>
                </p:cNvSpPr>
                <p:nvPr/>
              </p:nvSpPr>
              <p:spPr bwMode="auto">
                <a:xfrm>
                  <a:off x="2509838" y="3532188"/>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43" name="Rectangle 277"/>
                <p:cNvSpPr>
                  <a:spLocks noChangeArrowheads="1"/>
                </p:cNvSpPr>
                <p:nvPr/>
              </p:nvSpPr>
              <p:spPr bwMode="auto">
                <a:xfrm>
                  <a:off x="2249488" y="3416301"/>
                  <a:ext cx="41275"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44" name="Rectangle 278"/>
                <p:cNvSpPr>
                  <a:spLocks noChangeArrowheads="1"/>
                </p:cNvSpPr>
                <p:nvPr/>
              </p:nvSpPr>
              <p:spPr bwMode="auto">
                <a:xfrm>
                  <a:off x="2338388" y="3416301"/>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45" name="Rectangle 279"/>
                <p:cNvSpPr>
                  <a:spLocks noChangeArrowheads="1"/>
                </p:cNvSpPr>
                <p:nvPr/>
              </p:nvSpPr>
              <p:spPr bwMode="auto">
                <a:xfrm>
                  <a:off x="2422526" y="3416301"/>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46" name="Rectangle 280"/>
                <p:cNvSpPr>
                  <a:spLocks noChangeArrowheads="1"/>
                </p:cNvSpPr>
                <p:nvPr/>
              </p:nvSpPr>
              <p:spPr bwMode="auto">
                <a:xfrm>
                  <a:off x="2509838" y="3416301"/>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47" name="Rectangle 281"/>
                <p:cNvSpPr>
                  <a:spLocks noChangeArrowheads="1"/>
                </p:cNvSpPr>
                <p:nvPr/>
              </p:nvSpPr>
              <p:spPr bwMode="auto">
                <a:xfrm>
                  <a:off x="2249488" y="3644901"/>
                  <a:ext cx="41275"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48" name="Rectangle 282"/>
                <p:cNvSpPr>
                  <a:spLocks noChangeArrowheads="1"/>
                </p:cNvSpPr>
                <p:nvPr/>
              </p:nvSpPr>
              <p:spPr bwMode="auto">
                <a:xfrm>
                  <a:off x="2338388" y="3644901"/>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49" name="Rectangle 283"/>
                <p:cNvSpPr>
                  <a:spLocks noChangeArrowheads="1"/>
                </p:cNvSpPr>
                <p:nvPr/>
              </p:nvSpPr>
              <p:spPr bwMode="auto">
                <a:xfrm>
                  <a:off x="2422526" y="3644901"/>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50" name="Rectangle 284"/>
                <p:cNvSpPr>
                  <a:spLocks noChangeArrowheads="1"/>
                </p:cNvSpPr>
                <p:nvPr/>
              </p:nvSpPr>
              <p:spPr bwMode="auto">
                <a:xfrm>
                  <a:off x="2509838" y="3644901"/>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51" name="Rectangle 285"/>
                <p:cNvSpPr>
                  <a:spLocks noChangeArrowheads="1"/>
                </p:cNvSpPr>
                <p:nvPr/>
              </p:nvSpPr>
              <p:spPr bwMode="auto">
                <a:xfrm>
                  <a:off x="2249488" y="3760788"/>
                  <a:ext cx="41275"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52" name="Rectangle 286"/>
                <p:cNvSpPr>
                  <a:spLocks noChangeArrowheads="1"/>
                </p:cNvSpPr>
                <p:nvPr/>
              </p:nvSpPr>
              <p:spPr bwMode="auto">
                <a:xfrm>
                  <a:off x="2338388" y="3760788"/>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53" name="Rectangle 287"/>
                <p:cNvSpPr>
                  <a:spLocks noChangeArrowheads="1"/>
                </p:cNvSpPr>
                <p:nvPr/>
              </p:nvSpPr>
              <p:spPr bwMode="auto">
                <a:xfrm>
                  <a:off x="2422526" y="3760788"/>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54" name="Rectangle 288"/>
                <p:cNvSpPr>
                  <a:spLocks noChangeArrowheads="1"/>
                </p:cNvSpPr>
                <p:nvPr/>
              </p:nvSpPr>
              <p:spPr bwMode="auto">
                <a:xfrm>
                  <a:off x="2509838" y="3760788"/>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55" name="Rectangle 289"/>
                <p:cNvSpPr>
                  <a:spLocks noChangeArrowheads="1"/>
                </p:cNvSpPr>
                <p:nvPr/>
              </p:nvSpPr>
              <p:spPr bwMode="auto">
                <a:xfrm>
                  <a:off x="2249488" y="3873501"/>
                  <a:ext cx="41275"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56" name="Rectangle 290"/>
                <p:cNvSpPr>
                  <a:spLocks noChangeArrowheads="1"/>
                </p:cNvSpPr>
                <p:nvPr/>
              </p:nvSpPr>
              <p:spPr bwMode="auto">
                <a:xfrm>
                  <a:off x="2338388" y="3873501"/>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57" name="Rectangle 291"/>
                <p:cNvSpPr>
                  <a:spLocks noChangeArrowheads="1"/>
                </p:cNvSpPr>
                <p:nvPr/>
              </p:nvSpPr>
              <p:spPr bwMode="auto">
                <a:xfrm>
                  <a:off x="2422526" y="3873501"/>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58" name="Rectangle 292"/>
                <p:cNvSpPr>
                  <a:spLocks noChangeArrowheads="1"/>
                </p:cNvSpPr>
                <p:nvPr/>
              </p:nvSpPr>
              <p:spPr bwMode="auto">
                <a:xfrm>
                  <a:off x="2509838" y="3873501"/>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59" name="Rectangle 293"/>
                <p:cNvSpPr>
                  <a:spLocks noChangeArrowheads="1"/>
                </p:cNvSpPr>
                <p:nvPr/>
              </p:nvSpPr>
              <p:spPr bwMode="auto">
                <a:xfrm>
                  <a:off x="1958976" y="3313113"/>
                  <a:ext cx="41275"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60" name="Rectangle 294"/>
                <p:cNvSpPr>
                  <a:spLocks noChangeArrowheads="1"/>
                </p:cNvSpPr>
                <p:nvPr/>
              </p:nvSpPr>
              <p:spPr bwMode="auto">
                <a:xfrm>
                  <a:off x="2047876" y="3313113"/>
                  <a:ext cx="36513"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61" name="Rectangle 295"/>
                <p:cNvSpPr>
                  <a:spLocks noChangeArrowheads="1"/>
                </p:cNvSpPr>
                <p:nvPr/>
              </p:nvSpPr>
              <p:spPr bwMode="auto">
                <a:xfrm>
                  <a:off x="2132013" y="3313113"/>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62" name="Rectangle 296"/>
                <p:cNvSpPr>
                  <a:spLocks noChangeArrowheads="1"/>
                </p:cNvSpPr>
                <p:nvPr/>
              </p:nvSpPr>
              <p:spPr bwMode="auto">
                <a:xfrm>
                  <a:off x="1958976" y="3425826"/>
                  <a:ext cx="41275"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63" name="Rectangle 297"/>
                <p:cNvSpPr>
                  <a:spLocks noChangeArrowheads="1"/>
                </p:cNvSpPr>
                <p:nvPr/>
              </p:nvSpPr>
              <p:spPr bwMode="auto">
                <a:xfrm>
                  <a:off x="2047876" y="3425826"/>
                  <a:ext cx="36513"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64" name="Rectangle 298"/>
                <p:cNvSpPr>
                  <a:spLocks noChangeArrowheads="1"/>
                </p:cNvSpPr>
                <p:nvPr/>
              </p:nvSpPr>
              <p:spPr bwMode="auto">
                <a:xfrm>
                  <a:off x="2132013" y="3425826"/>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65" name="Rectangle 299"/>
                <p:cNvSpPr>
                  <a:spLocks noChangeArrowheads="1"/>
                </p:cNvSpPr>
                <p:nvPr/>
              </p:nvSpPr>
              <p:spPr bwMode="auto">
                <a:xfrm>
                  <a:off x="1958976" y="3529013"/>
                  <a:ext cx="41275"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66" name="Rectangle 300"/>
                <p:cNvSpPr>
                  <a:spLocks noChangeArrowheads="1"/>
                </p:cNvSpPr>
                <p:nvPr/>
              </p:nvSpPr>
              <p:spPr bwMode="auto">
                <a:xfrm>
                  <a:off x="2047876" y="3529013"/>
                  <a:ext cx="36513" cy="74613"/>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67" name="Rectangle 301"/>
                <p:cNvSpPr>
                  <a:spLocks noChangeArrowheads="1"/>
                </p:cNvSpPr>
                <p:nvPr/>
              </p:nvSpPr>
              <p:spPr bwMode="auto">
                <a:xfrm>
                  <a:off x="2132013" y="3529013"/>
                  <a:ext cx="39688" cy="74613"/>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68" name="Rectangle 302"/>
                <p:cNvSpPr>
                  <a:spLocks noChangeArrowheads="1"/>
                </p:cNvSpPr>
                <p:nvPr/>
              </p:nvSpPr>
              <p:spPr bwMode="auto">
                <a:xfrm>
                  <a:off x="1958976" y="3632201"/>
                  <a:ext cx="41275" cy="74613"/>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69" name="Rectangle 303"/>
                <p:cNvSpPr>
                  <a:spLocks noChangeArrowheads="1"/>
                </p:cNvSpPr>
                <p:nvPr/>
              </p:nvSpPr>
              <p:spPr bwMode="auto">
                <a:xfrm>
                  <a:off x="2047876" y="3632201"/>
                  <a:ext cx="36513" cy="74613"/>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70" name="Rectangle 304"/>
                <p:cNvSpPr>
                  <a:spLocks noChangeArrowheads="1"/>
                </p:cNvSpPr>
                <p:nvPr/>
              </p:nvSpPr>
              <p:spPr bwMode="auto">
                <a:xfrm>
                  <a:off x="2132013" y="3632201"/>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71" name="Rectangle 305"/>
                <p:cNvSpPr>
                  <a:spLocks noChangeArrowheads="1"/>
                </p:cNvSpPr>
                <p:nvPr/>
              </p:nvSpPr>
              <p:spPr bwMode="auto">
                <a:xfrm>
                  <a:off x="1958976" y="3738563"/>
                  <a:ext cx="41275"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72" name="Rectangle 306"/>
                <p:cNvSpPr>
                  <a:spLocks noChangeArrowheads="1"/>
                </p:cNvSpPr>
                <p:nvPr/>
              </p:nvSpPr>
              <p:spPr bwMode="auto">
                <a:xfrm>
                  <a:off x="2047876" y="3738563"/>
                  <a:ext cx="36513" cy="71438"/>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73" name="Rectangle 307"/>
                <p:cNvSpPr>
                  <a:spLocks noChangeArrowheads="1"/>
                </p:cNvSpPr>
                <p:nvPr/>
              </p:nvSpPr>
              <p:spPr bwMode="auto">
                <a:xfrm>
                  <a:off x="2132013" y="3738563"/>
                  <a:ext cx="39688" cy="71438"/>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74" name="Rectangle 308"/>
                <p:cNvSpPr>
                  <a:spLocks noChangeArrowheads="1"/>
                </p:cNvSpPr>
                <p:nvPr/>
              </p:nvSpPr>
              <p:spPr bwMode="auto">
                <a:xfrm>
                  <a:off x="1958976" y="3841751"/>
                  <a:ext cx="41275" cy="76200"/>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75" name="Rectangle 309"/>
                <p:cNvSpPr>
                  <a:spLocks noChangeArrowheads="1"/>
                </p:cNvSpPr>
                <p:nvPr/>
              </p:nvSpPr>
              <p:spPr bwMode="auto">
                <a:xfrm>
                  <a:off x="2047876" y="3841751"/>
                  <a:ext cx="36513" cy="76200"/>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76" name="Rectangle 310"/>
                <p:cNvSpPr>
                  <a:spLocks noChangeArrowheads="1"/>
                </p:cNvSpPr>
                <p:nvPr/>
              </p:nvSpPr>
              <p:spPr bwMode="auto">
                <a:xfrm>
                  <a:off x="2132013" y="3841751"/>
                  <a:ext cx="39688" cy="76200"/>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77" name="Rectangle 311"/>
                <p:cNvSpPr>
                  <a:spLocks noChangeArrowheads="1"/>
                </p:cNvSpPr>
                <p:nvPr/>
              </p:nvSpPr>
              <p:spPr bwMode="auto">
                <a:xfrm>
                  <a:off x="2422526" y="2486026"/>
                  <a:ext cx="127000" cy="76200"/>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378" name="Rectangle 312"/>
                <p:cNvSpPr>
                  <a:spLocks noChangeArrowheads="1"/>
                </p:cNvSpPr>
                <p:nvPr/>
              </p:nvSpPr>
              <p:spPr bwMode="auto">
                <a:xfrm>
                  <a:off x="2290763" y="2439988"/>
                  <a:ext cx="25400" cy="122238"/>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429" name="Rectangle 363"/>
                <p:cNvSpPr>
                  <a:spLocks noChangeArrowheads="1"/>
                </p:cNvSpPr>
                <p:nvPr/>
              </p:nvSpPr>
              <p:spPr bwMode="auto">
                <a:xfrm>
                  <a:off x="2600326" y="3278188"/>
                  <a:ext cx="277813" cy="60325"/>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430" name="Rectangle 364"/>
                <p:cNvSpPr>
                  <a:spLocks noChangeArrowheads="1"/>
                </p:cNvSpPr>
                <p:nvPr/>
              </p:nvSpPr>
              <p:spPr bwMode="auto">
                <a:xfrm>
                  <a:off x="2600326" y="3381376"/>
                  <a:ext cx="277813" cy="60325"/>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431" name="Rectangle 365"/>
                <p:cNvSpPr>
                  <a:spLocks noChangeArrowheads="1"/>
                </p:cNvSpPr>
                <p:nvPr/>
              </p:nvSpPr>
              <p:spPr bwMode="auto">
                <a:xfrm>
                  <a:off x="2600326" y="3487738"/>
                  <a:ext cx="277813" cy="57150"/>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432" name="Rectangle 366"/>
                <p:cNvSpPr>
                  <a:spLocks noChangeArrowheads="1"/>
                </p:cNvSpPr>
                <p:nvPr/>
              </p:nvSpPr>
              <p:spPr bwMode="auto">
                <a:xfrm>
                  <a:off x="2600326" y="3590926"/>
                  <a:ext cx="277813" cy="60325"/>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433" name="Rectangle 367"/>
                <p:cNvSpPr>
                  <a:spLocks noChangeArrowheads="1"/>
                </p:cNvSpPr>
                <p:nvPr/>
              </p:nvSpPr>
              <p:spPr bwMode="auto">
                <a:xfrm>
                  <a:off x="2600326" y="3695701"/>
                  <a:ext cx="277813" cy="58738"/>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434" name="Rectangle 368"/>
                <p:cNvSpPr>
                  <a:spLocks noChangeArrowheads="1"/>
                </p:cNvSpPr>
                <p:nvPr/>
              </p:nvSpPr>
              <p:spPr bwMode="auto">
                <a:xfrm>
                  <a:off x="2600326" y="3798888"/>
                  <a:ext cx="277813" cy="58738"/>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435" name="Rectangle 369"/>
                <p:cNvSpPr>
                  <a:spLocks noChangeArrowheads="1"/>
                </p:cNvSpPr>
                <p:nvPr/>
              </p:nvSpPr>
              <p:spPr bwMode="auto">
                <a:xfrm>
                  <a:off x="2600326" y="3905251"/>
                  <a:ext cx="277813" cy="555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grpSp>
          <p:sp>
            <p:nvSpPr>
              <p:cNvPr id="440" name="Freeform 373"/>
              <p:cNvSpPr>
                <a:spLocks/>
              </p:cNvSpPr>
              <p:nvPr/>
            </p:nvSpPr>
            <p:spPr bwMode="auto">
              <a:xfrm flipH="1">
                <a:off x="2543683" y="2431847"/>
                <a:ext cx="574830" cy="133756"/>
              </a:xfrm>
              <a:custGeom>
                <a:avLst/>
                <a:gdLst>
                  <a:gd name="T0" fmla="*/ 283 w 360"/>
                  <a:gd name="T1" fmla="*/ 77 h 152"/>
                  <a:gd name="T2" fmla="*/ 360 w 360"/>
                  <a:gd name="T3" fmla="*/ 0 h 152"/>
                  <a:gd name="T4" fmla="*/ 0 w 360"/>
                  <a:gd name="T5" fmla="*/ 0 h 152"/>
                  <a:gd name="T6" fmla="*/ 0 w 360"/>
                  <a:gd name="T7" fmla="*/ 152 h 152"/>
                  <a:gd name="T8" fmla="*/ 360 w 360"/>
                  <a:gd name="T9" fmla="*/ 152 h 152"/>
                  <a:gd name="T10" fmla="*/ 283 w 360"/>
                  <a:gd name="T11" fmla="*/ 77 h 152"/>
                </a:gdLst>
                <a:ahLst/>
                <a:cxnLst>
                  <a:cxn ang="0">
                    <a:pos x="T0" y="T1"/>
                  </a:cxn>
                  <a:cxn ang="0">
                    <a:pos x="T2" y="T3"/>
                  </a:cxn>
                  <a:cxn ang="0">
                    <a:pos x="T4" y="T5"/>
                  </a:cxn>
                  <a:cxn ang="0">
                    <a:pos x="T6" y="T7"/>
                  </a:cxn>
                  <a:cxn ang="0">
                    <a:pos x="T8" y="T9"/>
                  </a:cxn>
                  <a:cxn ang="0">
                    <a:pos x="T10" y="T11"/>
                  </a:cxn>
                </a:cxnLst>
                <a:rect l="0" t="0" r="r" b="b"/>
                <a:pathLst>
                  <a:path w="360" h="152">
                    <a:moveTo>
                      <a:pt x="283" y="77"/>
                    </a:moveTo>
                    <a:lnTo>
                      <a:pt x="360" y="0"/>
                    </a:lnTo>
                    <a:lnTo>
                      <a:pt x="0" y="0"/>
                    </a:lnTo>
                    <a:lnTo>
                      <a:pt x="0" y="152"/>
                    </a:lnTo>
                    <a:lnTo>
                      <a:pt x="360" y="152"/>
                    </a:lnTo>
                    <a:lnTo>
                      <a:pt x="283" y="77"/>
                    </a:lnTo>
                    <a:close/>
                  </a:path>
                </a:pathLst>
              </a:custGeom>
              <a:solidFill>
                <a:schemeClr val="accent1"/>
              </a:solidFill>
              <a:ln>
                <a:noFill/>
              </a:ln>
            </p:spPr>
            <p:txBody>
              <a:bodyPr vert="horz" wrap="square" lIns="0" tIns="0" rIns="0" bIns="0" numCol="1" anchor="ctr" anchorCtr="0" compatLnSpc="1">
                <a:prstTxWarp prst="textNoShape">
                  <a:avLst/>
                </a:prstTxWarp>
              </a:bodyPr>
              <a:lstStyle/>
              <a:p>
                <a:pPr marL="0" marR="0" lvl="0" indent="0" algn="ctr" defTabSz="1218996" eaLnBrk="0" fontAlgn="base" latinLnBrk="0" hangingPunct="0">
                  <a:lnSpc>
                    <a:spcPct val="90000"/>
                  </a:lnSpc>
                  <a:spcBef>
                    <a:spcPct val="0"/>
                  </a:spcBef>
                  <a:spcAft>
                    <a:spcPct val="0"/>
                  </a:spcAft>
                  <a:buClrTx/>
                  <a:buSzTx/>
                  <a:buFontTx/>
                  <a:buNone/>
                  <a:tabLst/>
                  <a:defRPr/>
                </a:pPr>
                <a:r>
                  <a:rPr kumimoji="0" lang="en-US" sz="784" b="0" i="0" u="none" strike="noStrike" kern="0" cap="none" spc="0" normalizeH="0" baseline="0" noProof="0" dirty="0">
                    <a:ln>
                      <a:noFill/>
                    </a:ln>
                    <a:solidFill>
                      <a:prstClr val="black"/>
                    </a:solidFill>
                    <a:effectLst/>
                    <a:uLnTx/>
                    <a:uFillTx/>
                    <a:latin typeface="Arial" pitchFamily="34" charset="0"/>
                  </a:rPr>
                  <a:t>    </a:t>
                </a:r>
                <a:r>
                  <a:rPr kumimoji="0" lang="en-US" sz="784" b="0" i="0" u="none" strike="noStrike" kern="0" cap="none" spc="0" normalizeH="0" baseline="0" noProof="0" dirty="0">
                    <a:ln>
                      <a:noFill/>
                    </a:ln>
                    <a:gradFill>
                      <a:gsLst>
                        <a:gs pos="12500">
                          <a:prstClr val="white"/>
                        </a:gs>
                        <a:gs pos="52000">
                          <a:prstClr val="white"/>
                        </a:gs>
                      </a:gsLst>
                      <a:lin ang="5400000" scaled="0"/>
                    </a:gradFill>
                    <a:effectLst/>
                    <a:uLnTx/>
                    <a:uFillTx/>
                    <a:latin typeface="Segoe UI Semibold" panose="020B0702040204020203" pitchFamily="34" charset="0"/>
                    <a:cs typeface="Segoe UI Semibold" panose="020B0702040204020203" pitchFamily="34" charset="0"/>
                  </a:rPr>
                  <a:t>Contoso</a:t>
                </a:r>
              </a:p>
            </p:txBody>
          </p:sp>
        </p:grpSp>
      </p:grpSp>
      <p:sp>
        <p:nvSpPr>
          <p:cNvPr id="13" name="Title 5"/>
          <p:cNvSpPr>
            <a:spLocks noGrp="1"/>
          </p:cNvSpPr>
          <p:nvPr>
            <p:ph type="title"/>
          </p:nvPr>
        </p:nvSpPr>
        <p:spPr/>
        <p:txBody>
          <a:bodyPr/>
          <a:lstStyle/>
          <a:p>
            <a:r>
              <a:rPr lang="en-US" b="0" dirty="0">
                <a:latin typeface="Segoe UI" panose="020B0502040204020203" pitchFamily="34" charset="0"/>
              </a:rPr>
              <a:t>Azure Resource Manager (ARM)</a:t>
            </a:r>
          </a:p>
        </p:txBody>
      </p:sp>
      <p:grpSp>
        <p:nvGrpSpPr>
          <p:cNvPr id="263" name="Group 262"/>
          <p:cNvGrpSpPr/>
          <p:nvPr/>
        </p:nvGrpSpPr>
        <p:grpSpPr>
          <a:xfrm>
            <a:off x="5289334" y="5669745"/>
            <a:ext cx="717038" cy="717030"/>
            <a:chOff x="5395278" y="5783263"/>
            <a:chExt cx="731520" cy="731512"/>
          </a:xfrm>
        </p:grpSpPr>
        <p:sp>
          <p:nvSpPr>
            <p:cNvPr id="52" name="Rectangle 51"/>
            <p:cNvSpPr/>
            <p:nvPr/>
          </p:nvSpPr>
          <p:spPr bwMode="auto">
            <a:xfrm>
              <a:off x="5395278" y="5783263"/>
              <a:ext cx="731520" cy="73151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4043" eaLnBrk="0" fontAlgn="base" latinLnBrk="0" hangingPunct="0">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1" name="Freeform 34"/>
            <p:cNvSpPr>
              <a:spLocks noEditPoints="1"/>
            </p:cNvSpPr>
            <p:nvPr/>
          </p:nvSpPr>
          <p:spPr bwMode="auto">
            <a:xfrm>
              <a:off x="5514593" y="5902476"/>
              <a:ext cx="492890" cy="493086"/>
            </a:xfrm>
            <a:custGeom>
              <a:avLst/>
              <a:gdLst>
                <a:gd name="T0" fmla="*/ 1054 w 2120"/>
                <a:gd name="T1" fmla="*/ 0 h 2120"/>
                <a:gd name="T2" fmla="*/ 0 w 2120"/>
                <a:gd name="T3" fmla="*/ 1066 h 2120"/>
                <a:gd name="T4" fmla="*/ 1060 w 2120"/>
                <a:gd name="T5" fmla="*/ 2120 h 2120"/>
                <a:gd name="T6" fmla="*/ 1706 w 2120"/>
                <a:gd name="T7" fmla="*/ 1901 h 2120"/>
                <a:gd name="T8" fmla="*/ 1895 w 2120"/>
                <a:gd name="T9" fmla="*/ 415 h 2120"/>
                <a:gd name="T10" fmla="*/ 1724 w 2120"/>
                <a:gd name="T11" fmla="*/ 1279 h 2120"/>
                <a:gd name="T12" fmla="*/ 1795 w 2120"/>
                <a:gd name="T13" fmla="*/ 1593 h 2120"/>
                <a:gd name="T14" fmla="*/ 1161 w 2120"/>
                <a:gd name="T15" fmla="*/ 1961 h 2120"/>
                <a:gd name="T16" fmla="*/ 960 w 2120"/>
                <a:gd name="T17" fmla="*/ 1807 h 2120"/>
                <a:gd name="T18" fmla="*/ 456 w 2120"/>
                <a:gd name="T19" fmla="*/ 1741 h 2120"/>
                <a:gd name="T20" fmla="*/ 723 w 2120"/>
                <a:gd name="T21" fmla="*/ 1706 h 2120"/>
                <a:gd name="T22" fmla="*/ 462 w 2120"/>
                <a:gd name="T23" fmla="*/ 1647 h 2120"/>
                <a:gd name="T24" fmla="*/ 344 w 2120"/>
                <a:gd name="T25" fmla="*/ 1617 h 2120"/>
                <a:gd name="T26" fmla="*/ 255 w 2120"/>
                <a:gd name="T27" fmla="*/ 652 h 2120"/>
                <a:gd name="T28" fmla="*/ 622 w 2120"/>
                <a:gd name="T29" fmla="*/ 616 h 2120"/>
                <a:gd name="T30" fmla="*/ 486 w 2120"/>
                <a:gd name="T31" fmla="*/ 509 h 2120"/>
                <a:gd name="T32" fmla="*/ 503 w 2120"/>
                <a:gd name="T33" fmla="*/ 344 h 2120"/>
                <a:gd name="T34" fmla="*/ 865 w 2120"/>
                <a:gd name="T35" fmla="*/ 403 h 2120"/>
                <a:gd name="T36" fmla="*/ 1108 w 2120"/>
                <a:gd name="T37" fmla="*/ 160 h 2120"/>
                <a:gd name="T38" fmla="*/ 1801 w 2120"/>
                <a:gd name="T39" fmla="*/ 545 h 2120"/>
                <a:gd name="T40" fmla="*/ 1753 w 2120"/>
                <a:gd name="T41" fmla="*/ 954 h 2120"/>
                <a:gd name="T42" fmla="*/ 1966 w 2120"/>
                <a:gd name="T43" fmla="*/ 1060 h 2120"/>
                <a:gd name="T44" fmla="*/ 1759 w 2120"/>
                <a:gd name="T45" fmla="*/ 1244 h 2120"/>
                <a:gd name="T46" fmla="*/ 1089 w 2120"/>
                <a:gd name="T47" fmla="*/ 1453 h 2120"/>
                <a:gd name="T48" fmla="*/ 1398 w 2120"/>
                <a:gd name="T49" fmla="*/ 1345 h 2120"/>
                <a:gd name="T50" fmla="*/ 1404 w 2120"/>
                <a:gd name="T51" fmla="*/ 1237 h 2120"/>
                <a:gd name="T52" fmla="*/ 1339 w 2120"/>
                <a:gd name="T53" fmla="*/ 1273 h 2120"/>
                <a:gd name="T54" fmla="*/ 1062 w 2120"/>
                <a:gd name="T55" fmla="*/ 662 h 2120"/>
                <a:gd name="T56" fmla="*/ 1347 w 2120"/>
                <a:gd name="T57" fmla="*/ 955 h 2120"/>
                <a:gd name="T58" fmla="*/ 1442 w 2120"/>
                <a:gd name="T59" fmla="*/ 925 h 2120"/>
                <a:gd name="T60" fmla="*/ 1407 w 2120"/>
                <a:gd name="T61" fmla="*/ 883 h 2120"/>
                <a:gd name="T62" fmla="*/ 865 w 2120"/>
                <a:gd name="T63" fmla="*/ 849 h 2120"/>
                <a:gd name="T64" fmla="*/ 771 w 2120"/>
                <a:gd name="T65" fmla="*/ 837 h 2120"/>
                <a:gd name="T66" fmla="*/ 806 w 2120"/>
                <a:gd name="T67" fmla="*/ 1387 h 2120"/>
                <a:gd name="T68" fmla="*/ 859 w 2120"/>
                <a:gd name="T69" fmla="*/ 979 h 2120"/>
                <a:gd name="T70" fmla="*/ 1021 w 2120"/>
                <a:gd name="T71" fmla="*/ 1506 h 2120"/>
                <a:gd name="T72" fmla="*/ 836 w 2120"/>
                <a:gd name="T73" fmla="*/ 1482 h 2120"/>
                <a:gd name="T74" fmla="*/ 913 w 2120"/>
                <a:gd name="T75" fmla="*/ 1720 h 2120"/>
                <a:gd name="T76" fmla="*/ 1021 w 2120"/>
                <a:gd name="T77" fmla="*/ 1506 h 2120"/>
                <a:gd name="T78" fmla="*/ 1584 w 2120"/>
                <a:gd name="T79" fmla="*/ 972 h 2120"/>
                <a:gd name="T80" fmla="*/ 1482 w 2120"/>
                <a:gd name="T81" fmla="*/ 1186 h 2120"/>
                <a:gd name="T82" fmla="*/ 1668 w 2120"/>
                <a:gd name="T83" fmla="*/ 1210 h 2120"/>
                <a:gd name="T84" fmla="*/ 846 w 2120"/>
                <a:gd name="T85" fmla="*/ 752 h 2120"/>
                <a:gd name="T86" fmla="*/ 947 w 2120"/>
                <a:gd name="T87" fmla="*/ 548 h 2120"/>
                <a:gd name="T88" fmla="*/ 769 w 2120"/>
                <a:gd name="T89" fmla="*/ 524 h 2120"/>
                <a:gd name="T90" fmla="*/ 846 w 2120"/>
                <a:gd name="T91" fmla="*/ 752 h 2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120" h="2120">
                  <a:moveTo>
                    <a:pt x="1895" y="415"/>
                  </a:moveTo>
                  <a:cubicBezTo>
                    <a:pt x="1688" y="142"/>
                    <a:pt x="1374" y="0"/>
                    <a:pt x="1054" y="0"/>
                  </a:cubicBezTo>
                  <a:cubicBezTo>
                    <a:pt x="829" y="0"/>
                    <a:pt x="604" y="77"/>
                    <a:pt x="409" y="225"/>
                  </a:cubicBezTo>
                  <a:cubicBezTo>
                    <a:pt x="136" y="432"/>
                    <a:pt x="0" y="746"/>
                    <a:pt x="0" y="1066"/>
                  </a:cubicBezTo>
                  <a:cubicBezTo>
                    <a:pt x="0" y="1291"/>
                    <a:pt x="71" y="1516"/>
                    <a:pt x="219" y="1712"/>
                  </a:cubicBezTo>
                  <a:cubicBezTo>
                    <a:pt x="426" y="1984"/>
                    <a:pt x="740" y="2120"/>
                    <a:pt x="1060" y="2120"/>
                  </a:cubicBezTo>
                  <a:cubicBezTo>
                    <a:pt x="1060" y="2120"/>
                    <a:pt x="1060" y="2120"/>
                    <a:pt x="1060" y="2120"/>
                  </a:cubicBezTo>
                  <a:cubicBezTo>
                    <a:pt x="1285" y="2120"/>
                    <a:pt x="1516" y="2049"/>
                    <a:pt x="1706" y="1901"/>
                  </a:cubicBezTo>
                  <a:cubicBezTo>
                    <a:pt x="1978" y="1694"/>
                    <a:pt x="2120" y="1380"/>
                    <a:pt x="2120" y="1060"/>
                  </a:cubicBezTo>
                  <a:cubicBezTo>
                    <a:pt x="2120" y="835"/>
                    <a:pt x="2043" y="604"/>
                    <a:pt x="1895" y="415"/>
                  </a:cubicBezTo>
                  <a:close/>
                  <a:moveTo>
                    <a:pt x="1759" y="1244"/>
                  </a:moveTo>
                  <a:cubicBezTo>
                    <a:pt x="1747" y="1256"/>
                    <a:pt x="1735" y="1268"/>
                    <a:pt x="1724" y="1279"/>
                  </a:cubicBezTo>
                  <a:cubicBezTo>
                    <a:pt x="1712" y="1291"/>
                    <a:pt x="1694" y="1297"/>
                    <a:pt x="1682" y="1303"/>
                  </a:cubicBezTo>
                  <a:cubicBezTo>
                    <a:pt x="1747" y="1404"/>
                    <a:pt x="1789" y="1504"/>
                    <a:pt x="1795" y="1593"/>
                  </a:cubicBezTo>
                  <a:cubicBezTo>
                    <a:pt x="1741" y="1658"/>
                    <a:pt x="1682" y="1724"/>
                    <a:pt x="1611" y="1777"/>
                  </a:cubicBezTo>
                  <a:cubicBezTo>
                    <a:pt x="1475" y="1884"/>
                    <a:pt x="1321" y="1943"/>
                    <a:pt x="1161" y="1961"/>
                  </a:cubicBezTo>
                  <a:cubicBezTo>
                    <a:pt x="1119" y="1901"/>
                    <a:pt x="1078" y="1836"/>
                    <a:pt x="1042" y="1771"/>
                  </a:cubicBezTo>
                  <a:cubicBezTo>
                    <a:pt x="1019" y="1789"/>
                    <a:pt x="989" y="1801"/>
                    <a:pt x="960" y="1807"/>
                  </a:cubicBezTo>
                  <a:cubicBezTo>
                    <a:pt x="983" y="1860"/>
                    <a:pt x="1019" y="1919"/>
                    <a:pt x="1048" y="1966"/>
                  </a:cubicBezTo>
                  <a:cubicBezTo>
                    <a:pt x="835" y="1966"/>
                    <a:pt x="622" y="1889"/>
                    <a:pt x="456" y="1741"/>
                  </a:cubicBezTo>
                  <a:cubicBezTo>
                    <a:pt x="462" y="1741"/>
                    <a:pt x="462" y="1741"/>
                    <a:pt x="462" y="1741"/>
                  </a:cubicBezTo>
                  <a:cubicBezTo>
                    <a:pt x="545" y="1741"/>
                    <a:pt x="634" y="1724"/>
                    <a:pt x="723" y="1706"/>
                  </a:cubicBezTo>
                  <a:cubicBezTo>
                    <a:pt x="705" y="1676"/>
                    <a:pt x="693" y="1647"/>
                    <a:pt x="693" y="1611"/>
                  </a:cubicBezTo>
                  <a:cubicBezTo>
                    <a:pt x="610" y="1635"/>
                    <a:pt x="533" y="1647"/>
                    <a:pt x="462" y="1647"/>
                  </a:cubicBezTo>
                  <a:cubicBezTo>
                    <a:pt x="426" y="1647"/>
                    <a:pt x="391" y="1641"/>
                    <a:pt x="355" y="1635"/>
                  </a:cubicBezTo>
                  <a:cubicBezTo>
                    <a:pt x="349" y="1629"/>
                    <a:pt x="344" y="1623"/>
                    <a:pt x="344" y="1617"/>
                  </a:cubicBezTo>
                  <a:cubicBezTo>
                    <a:pt x="213" y="1451"/>
                    <a:pt x="154" y="1256"/>
                    <a:pt x="154" y="1066"/>
                  </a:cubicBezTo>
                  <a:cubicBezTo>
                    <a:pt x="154" y="918"/>
                    <a:pt x="184" y="776"/>
                    <a:pt x="255" y="652"/>
                  </a:cubicBezTo>
                  <a:cubicBezTo>
                    <a:pt x="320" y="616"/>
                    <a:pt x="403" y="604"/>
                    <a:pt x="486" y="604"/>
                  </a:cubicBezTo>
                  <a:cubicBezTo>
                    <a:pt x="533" y="604"/>
                    <a:pt x="575" y="610"/>
                    <a:pt x="622" y="616"/>
                  </a:cubicBezTo>
                  <a:cubicBezTo>
                    <a:pt x="622" y="586"/>
                    <a:pt x="634" y="551"/>
                    <a:pt x="646" y="521"/>
                  </a:cubicBezTo>
                  <a:cubicBezTo>
                    <a:pt x="592" y="515"/>
                    <a:pt x="539" y="509"/>
                    <a:pt x="486" y="509"/>
                  </a:cubicBezTo>
                  <a:cubicBezTo>
                    <a:pt x="432" y="509"/>
                    <a:pt x="379" y="515"/>
                    <a:pt x="326" y="527"/>
                  </a:cubicBezTo>
                  <a:cubicBezTo>
                    <a:pt x="379" y="462"/>
                    <a:pt x="432" y="397"/>
                    <a:pt x="503" y="344"/>
                  </a:cubicBezTo>
                  <a:cubicBezTo>
                    <a:pt x="652" y="231"/>
                    <a:pt x="817" y="172"/>
                    <a:pt x="989" y="160"/>
                  </a:cubicBezTo>
                  <a:cubicBezTo>
                    <a:pt x="942" y="237"/>
                    <a:pt x="900" y="314"/>
                    <a:pt x="865" y="403"/>
                  </a:cubicBezTo>
                  <a:cubicBezTo>
                    <a:pt x="900" y="403"/>
                    <a:pt x="930" y="415"/>
                    <a:pt x="960" y="426"/>
                  </a:cubicBezTo>
                  <a:cubicBezTo>
                    <a:pt x="995" y="332"/>
                    <a:pt x="1048" y="237"/>
                    <a:pt x="1108" y="160"/>
                  </a:cubicBezTo>
                  <a:cubicBezTo>
                    <a:pt x="1362" y="172"/>
                    <a:pt x="1605" y="290"/>
                    <a:pt x="1777" y="509"/>
                  </a:cubicBezTo>
                  <a:cubicBezTo>
                    <a:pt x="1783" y="521"/>
                    <a:pt x="1795" y="533"/>
                    <a:pt x="1801" y="545"/>
                  </a:cubicBezTo>
                  <a:cubicBezTo>
                    <a:pt x="1795" y="657"/>
                    <a:pt x="1753" y="782"/>
                    <a:pt x="1676" y="900"/>
                  </a:cubicBezTo>
                  <a:cubicBezTo>
                    <a:pt x="1706" y="912"/>
                    <a:pt x="1730" y="930"/>
                    <a:pt x="1753" y="954"/>
                  </a:cubicBezTo>
                  <a:cubicBezTo>
                    <a:pt x="1812" y="865"/>
                    <a:pt x="1854" y="770"/>
                    <a:pt x="1878" y="675"/>
                  </a:cubicBezTo>
                  <a:cubicBezTo>
                    <a:pt x="1937" y="800"/>
                    <a:pt x="1966" y="930"/>
                    <a:pt x="1966" y="1060"/>
                  </a:cubicBezTo>
                  <a:cubicBezTo>
                    <a:pt x="1966" y="1202"/>
                    <a:pt x="1931" y="1345"/>
                    <a:pt x="1866" y="1469"/>
                  </a:cubicBezTo>
                  <a:cubicBezTo>
                    <a:pt x="1848" y="1392"/>
                    <a:pt x="1806" y="1321"/>
                    <a:pt x="1759" y="1244"/>
                  </a:cubicBezTo>
                  <a:close/>
                  <a:moveTo>
                    <a:pt x="1089" y="1447"/>
                  </a:moveTo>
                  <a:cubicBezTo>
                    <a:pt x="1089" y="1447"/>
                    <a:pt x="1089" y="1447"/>
                    <a:pt x="1089" y="1453"/>
                  </a:cubicBezTo>
                  <a:cubicBezTo>
                    <a:pt x="1113" y="1477"/>
                    <a:pt x="1125" y="1501"/>
                    <a:pt x="1131" y="1531"/>
                  </a:cubicBezTo>
                  <a:cubicBezTo>
                    <a:pt x="1226" y="1477"/>
                    <a:pt x="1315" y="1417"/>
                    <a:pt x="1398" y="1345"/>
                  </a:cubicBezTo>
                  <a:cubicBezTo>
                    <a:pt x="1422" y="1327"/>
                    <a:pt x="1439" y="1309"/>
                    <a:pt x="1463" y="1291"/>
                  </a:cubicBezTo>
                  <a:cubicBezTo>
                    <a:pt x="1439" y="1279"/>
                    <a:pt x="1422" y="1261"/>
                    <a:pt x="1404" y="1237"/>
                  </a:cubicBezTo>
                  <a:cubicBezTo>
                    <a:pt x="1404" y="1231"/>
                    <a:pt x="1398" y="1231"/>
                    <a:pt x="1398" y="1225"/>
                  </a:cubicBezTo>
                  <a:cubicBezTo>
                    <a:pt x="1374" y="1237"/>
                    <a:pt x="1356" y="1255"/>
                    <a:pt x="1339" y="1273"/>
                  </a:cubicBezTo>
                  <a:cubicBezTo>
                    <a:pt x="1261" y="1339"/>
                    <a:pt x="1173" y="1393"/>
                    <a:pt x="1089" y="1447"/>
                  </a:cubicBezTo>
                  <a:close/>
                  <a:moveTo>
                    <a:pt x="1062" y="662"/>
                  </a:moveTo>
                  <a:cubicBezTo>
                    <a:pt x="1056" y="698"/>
                    <a:pt x="1044" y="728"/>
                    <a:pt x="1026" y="751"/>
                  </a:cubicBezTo>
                  <a:cubicBezTo>
                    <a:pt x="1139" y="811"/>
                    <a:pt x="1252" y="877"/>
                    <a:pt x="1347" y="955"/>
                  </a:cubicBezTo>
                  <a:cubicBezTo>
                    <a:pt x="1365" y="967"/>
                    <a:pt x="1377" y="979"/>
                    <a:pt x="1389" y="990"/>
                  </a:cubicBezTo>
                  <a:cubicBezTo>
                    <a:pt x="1401" y="967"/>
                    <a:pt x="1419" y="943"/>
                    <a:pt x="1442" y="925"/>
                  </a:cubicBezTo>
                  <a:cubicBezTo>
                    <a:pt x="1448" y="925"/>
                    <a:pt x="1448" y="919"/>
                    <a:pt x="1454" y="919"/>
                  </a:cubicBezTo>
                  <a:cubicBezTo>
                    <a:pt x="1436" y="907"/>
                    <a:pt x="1424" y="895"/>
                    <a:pt x="1407" y="883"/>
                  </a:cubicBezTo>
                  <a:cubicBezTo>
                    <a:pt x="1300" y="799"/>
                    <a:pt x="1187" y="722"/>
                    <a:pt x="1062" y="662"/>
                  </a:cubicBezTo>
                  <a:close/>
                  <a:moveTo>
                    <a:pt x="865" y="849"/>
                  </a:moveTo>
                  <a:cubicBezTo>
                    <a:pt x="859" y="849"/>
                    <a:pt x="853" y="849"/>
                    <a:pt x="848" y="849"/>
                  </a:cubicBezTo>
                  <a:cubicBezTo>
                    <a:pt x="818" y="849"/>
                    <a:pt x="795" y="843"/>
                    <a:pt x="771" y="837"/>
                  </a:cubicBezTo>
                  <a:cubicBezTo>
                    <a:pt x="765" y="885"/>
                    <a:pt x="765" y="932"/>
                    <a:pt x="765" y="979"/>
                  </a:cubicBezTo>
                  <a:cubicBezTo>
                    <a:pt x="765" y="1115"/>
                    <a:pt x="777" y="1257"/>
                    <a:pt x="806" y="1387"/>
                  </a:cubicBezTo>
                  <a:cubicBezTo>
                    <a:pt x="836" y="1375"/>
                    <a:pt x="865" y="1363"/>
                    <a:pt x="900" y="1363"/>
                  </a:cubicBezTo>
                  <a:cubicBezTo>
                    <a:pt x="871" y="1239"/>
                    <a:pt x="859" y="1109"/>
                    <a:pt x="859" y="979"/>
                  </a:cubicBezTo>
                  <a:cubicBezTo>
                    <a:pt x="859" y="938"/>
                    <a:pt x="859" y="891"/>
                    <a:pt x="865" y="849"/>
                  </a:cubicBezTo>
                  <a:close/>
                  <a:moveTo>
                    <a:pt x="1021" y="1506"/>
                  </a:moveTo>
                  <a:cubicBezTo>
                    <a:pt x="991" y="1476"/>
                    <a:pt x="955" y="1459"/>
                    <a:pt x="913" y="1459"/>
                  </a:cubicBezTo>
                  <a:cubicBezTo>
                    <a:pt x="889" y="1459"/>
                    <a:pt x="859" y="1465"/>
                    <a:pt x="836" y="1482"/>
                  </a:cubicBezTo>
                  <a:cubicBezTo>
                    <a:pt x="776" y="1530"/>
                    <a:pt x="770" y="1613"/>
                    <a:pt x="812" y="1666"/>
                  </a:cubicBezTo>
                  <a:cubicBezTo>
                    <a:pt x="836" y="1702"/>
                    <a:pt x="877" y="1720"/>
                    <a:pt x="913" y="1720"/>
                  </a:cubicBezTo>
                  <a:cubicBezTo>
                    <a:pt x="943" y="1720"/>
                    <a:pt x="973" y="1708"/>
                    <a:pt x="997" y="1690"/>
                  </a:cubicBezTo>
                  <a:cubicBezTo>
                    <a:pt x="1051" y="1649"/>
                    <a:pt x="1062" y="1565"/>
                    <a:pt x="1021" y="1506"/>
                  </a:cubicBezTo>
                  <a:close/>
                  <a:moveTo>
                    <a:pt x="1691" y="1026"/>
                  </a:moveTo>
                  <a:cubicBezTo>
                    <a:pt x="1662" y="990"/>
                    <a:pt x="1626" y="972"/>
                    <a:pt x="1584" y="972"/>
                  </a:cubicBezTo>
                  <a:cubicBezTo>
                    <a:pt x="1560" y="972"/>
                    <a:pt x="1530" y="984"/>
                    <a:pt x="1506" y="1002"/>
                  </a:cubicBezTo>
                  <a:cubicBezTo>
                    <a:pt x="1447" y="1044"/>
                    <a:pt x="1441" y="1127"/>
                    <a:pt x="1482" y="1186"/>
                  </a:cubicBezTo>
                  <a:cubicBezTo>
                    <a:pt x="1506" y="1216"/>
                    <a:pt x="1548" y="1234"/>
                    <a:pt x="1584" y="1234"/>
                  </a:cubicBezTo>
                  <a:cubicBezTo>
                    <a:pt x="1614" y="1234"/>
                    <a:pt x="1644" y="1228"/>
                    <a:pt x="1668" y="1210"/>
                  </a:cubicBezTo>
                  <a:cubicBezTo>
                    <a:pt x="1721" y="1162"/>
                    <a:pt x="1733" y="1079"/>
                    <a:pt x="1691" y="1026"/>
                  </a:cubicBezTo>
                  <a:close/>
                  <a:moveTo>
                    <a:pt x="846" y="752"/>
                  </a:moveTo>
                  <a:cubicBezTo>
                    <a:pt x="876" y="752"/>
                    <a:pt x="906" y="746"/>
                    <a:pt x="930" y="729"/>
                  </a:cubicBezTo>
                  <a:cubicBezTo>
                    <a:pt x="983" y="682"/>
                    <a:pt x="995" y="600"/>
                    <a:pt x="947" y="548"/>
                  </a:cubicBezTo>
                  <a:cubicBezTo>
                    <a:pt x="924" y="513"/>
                    <a:pt x="888" y="495"/>
                    <a:pt x="846" y="495"/>
                  </a:cubicBezTo>
                  <a:cubicBezTo>
                    <a:pt x="817" y="495"/>
                    <a:pt x="793" y="507"/>
                    <a:pt x="769" y="524"/>
                  </a:cubicBezTo>
                  <a:cubicBezTo>
                    <a:pt x="710" y="565"/>
                    <a:pt x="698" y="647"/>
                    <a:pt x="745" y="705"/>
                  </a:cubicBezTo>
                  <a:cubicBezTo>
                    <a:pt x="769" y="734"/>
                    <a:pt x="805" y="752"/>
                    <a:pt x="846" y="752"/>
                  </a:cubicBezTo>
                  <a:close/>
                </a:path>
              </a:pathLst>
            </a:custGeom>
            <a:solidFill>
              <a:schemeClr val="bg1"/>
            </a:solidFill>
            <a:ln>
              <a:noFill/>
            </a:ln>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grpSp>
      <p:grpSp>
        <p:nvGrpSpPr>
          <p:cNvPr id="262" name="Group 261"/>
          <p:cNvGrpSpPr/>
          <p:nvPr/>
        </p:nvGrpSpPr>
        <p:grpSpPr>
          <a:xfrm>
            <a:off x="6081067" y="5669745"/>
            <a:ext cx="717038" cy="717030"/>
            <a:chOff x="6203002" y="5783263"/>
            <a:chExt cx="731520" cy="731512"/>
          </a:xfrm>
        </p:grpSpPr>
        <p:sp>
          <p:nvSpPr>
            <p:cNvPr id="53" name="Rectangle 52"/>
            <p:cNvSpPr/>
            <p:nvPr/>
          </p:nvSpPr>
          <p:spPr bwMode="auto">
            <a:xfrm>
              <a:off x="6203002" y="5783263"/>
              <a:ext cx="731520" cy="73151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4043" eaLnBrk="0" fontAlgn="base" latinLnBrk="0" hangingPunct="0">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261" name="Group 260"/>
            <p:cNvGrpSpPr/>
            <p:nvPr/>
          </p:nvGrpSpPr>
          <p:grpSpPr>
            <a:xfrm>
              <a:off x="6284196" y="5913394"/>
              <a:ext cx="569133" cy="471250"/>
              <a:chOff x="6284196" y="5913394"/>
              <a:chExt cx="569133" cy="471250"/>
            </a:xfrm>
          </p:grpSpPr>
          <p:sp>
            <p:nvSpPr>
              <p:cNvPr id="256" name="Freeform 38"/>
              <p:cNvSpPr>
                <a:spLocks noEditPoints="1"/>
              </p:cNvSpPr>
              <p:nvPr/>
            </p:nvSpPr>
            <p:spPr bwMode="auto">
              <a:xfrm>
                <a:off x="6467649" y="5967288"/>
                <a:ext cx="202227" cy="230113"/>
              </a:xfrm>
              <a:custGeom>
                <a:avLst/>
                <a:gdLst>
                  <a:gd name="T0" fmla="*/ 1516 w 2879"/>
                  <a:gd name="T1" fmla="*/ 1705 h 3276"/>
                  <a:gd name="T2" fmla="*/ 1513 w 2879"/>
                  <a:gd name="T3" fmla="*/ 3276 h 3276"/>
                  <a:gd name="T4" fmla="*/ 2877 w 2879"/>
                  <a:gd name="T5" fmla="*/ 2491 h 3276"/>
                  <a:gd name="T6" fmla="*/ 2879 w 2879"/>
                  <a:gd name="T7" fmla="*/ 919 h 3276"/>
                  <a:gd name="T8" fmla="*/ 1516 w 2879"/>
                  <a:gd name="T9" fmla="*/ 1705 h 3276"/>
                  <a:gd name="T10" fmla="*/ 0 w 2879"/>
                  <a:gd name="T11" fmla="*/ 2488 h 3276"/>
                  <a:gd name="T12" fmla="*/ 1362 w 2879"/>
                  <a:gd name="T13" fmla="*/ 3276 h 3276"/>
                  <a:gd name="T14" fmla="*/ 1364 w 2879"/>
                  <a:gd name="T15" fmla="*/ 1707 h 3276"/>
                  <a:gd name="T16" fmla="*/ 2 w 2879"/>
                  <a:gd name="T17" fmla="*/ 919 h 3276"/>
                  <a:gd name="T18" fmla="*/ 0 w 2879"/>
                  <a:gd name="T19" fmla="*/ 2488 h 3276"/>
                  <a:gd name="T20" fmla="*/ 1442 w 2879"/>
                  <a:gd name="T21" fmla="*/ 0 h 3276"/>
                  <a:gd name="T22" fmla="*/ 78 w 2879"/>
                  <a:gd name="T23" fmla="*/ 786 h 3276"/>
                  <a:gd name="T24" fmla="*/ 1440 w 2879"/>
                  <a:gd name="T25" fmla="*/ 1572 h 3276"/>
                  <a:gd name="T26" fmla="*/ 2804 w 2879"/>
                  <a:gd name="T27" fmla="*/ 788 h 3276"/>
                  <a:gd name="T28" fmla="*/ 1442 w 2879"/>
                  <a:gd name="T29" fmla="*/ 0 h 3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79" h="3276">
                    <a:moveTo>
                      <a:pt x="1516" y="1705"/>
                    </a:moveTo>
                    <a:lnTo>
                      <a:pt x="1513" y="3276"/>
                    </a:lnTo>
                    <a:lnTo>
                      <a:pt x="2877" y="2491"/>
                    </a:lnTo>
                    <a:lnTo>
                      <a:pt x="2879" y="919"/>
                    </a:lnTo>
                    <a:lnTo>
                      <a:pt x="1516" y="1705"/>
                    </a:lnTo>
                    <a:close/>
                    <a:moveTo>
                      <a:pt x="0" y="2488"/>
                    </a:moveTo>
                    <a:lnTo>
                      <a:pt x="1362" y="3276"/>
                    </a:lnTo>
                    <a:lnTo>
                      <a:pt x="1364" y="1707"/>
                    </a:lnTo>
                    <a:lnTo>
                      <a:pt x="2" y="919"/>
                    </a:lnTo>
                    <a:lnTo>
                      <a:pt x="0" y="2488"/>
                    </a:lnTo>
                    <a:close/>
                    <a:moveTo>
                      <a:pt x="1442" y="0"/>
                    </a:moveTo>
                    <a:lnTo>
                      <a:pt x="78" y="786"/>
                    </a:lnTo>
                    <a:lnTo>
                      <a:pt x="1440" y="1572"/>
                    </a:lnTo>
                    <a:lnTo>
                      <a:pt x="2804" y="788"/>
                    </a:lnTo>
                    <a:lnTo>
                      <a:pt x="1442" y="0"/>
                    </a:lnTo>
                    <a:close/>
                  </a:path>
                </a:pathLst>
              </a:custGeom>
              <a:solidFill>
                <a:schemeClr val="bg1"/>
              </a:solidFill>
              <a:ln>
                <a:noFill/>
              </a:ln>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260" name="Freeform 42"/>
              <p:cNvSpPr>
                <a:spLocks noEditPoints="1"/>
              </p:cNvSpPr>
              <p:nvPr/>
            </p:nvSpPr>
            <p:spPr bwMode="auto">
              <a:xfrm>
                <a:off x="6284196" y="5913394"/>
                <a:ext cx="569133" cy="471250"/>
              </a:xfrm>
              <a:custGeom>
                <a:avLst/>
                <a:gdLst>
                  <a:gd name="T0" fmla="*/ 1197 w 1907"/>
                  <a:gd name="T1" fmla="*/ 1489 h 1579"/>
                  <a:gd name="T2" fmla="*/ 1173 w 1907"/>
                  <a:gd name="T3" fmla="*/ 1460 h 1579"/>
                  <a:gd name="T4" fmla="*/ 1168 w 1907"/>
                  <a:gd name="T5" fmla="*/ 1360 h 1579"/>
                  <a:gd name="T6" fmla="*/ 1011 w 1907"/>
                  <a:gd name="T7" fmla="*/ 1360 h 1579"/>
                  <a:gd name="T8" fmla="*/ 906 w 1907"/>
                  <a:gd name="T9" fmla="*/ 1360 h 1579"/>
                  <a:gd name="T10" fmla="*/ 744 w 1907"/>
                  <a:gd name="T11" fmla="*/ 1360 h 1579"/>
                  <a:gd name="T12" fmla="*/ 739 w 1907"/>
                  <a:gd name="T13" fmla="*/ 1460 h 1579"/>
                  <a:gd name="T14" fmla="*/ 715 w 1907"/>
                  <a:gd name="T15" fmla="*/ 1489 h 1579"/>
                  <a:gd name="T16" fmla="*/ 630 w 1907"/>
                  <a:gd name="T17" fmla="*/ 1565 h 1579"/>
                  <a:gd name="T18" fmla="*/ 644 w 1907"/>
                  <a:gd name="T19" fmla="*/ 1579 h 1579"/>
                  <a:gd name="T20" fmla="*/ 906 w 1907"/>
                  <a:gd name="T21" fmla="*/ 1579 h 1579"/>
                  <a:gd name="T22" fmla="*/ 1011 w 1907"/>
                  <a:gd name="T23" fmla="*/ 1579 h 1579"/>
                  <a:gd name="T24" fmla="*/ 1268 w 1907"/>
                  <a:gd name="T25" fmla="*/ 1579 h 1579"/>
                  <a:gd name="T26" fmla="*/ 1283 w 1907"/>
                  <a:gd name="T27" fmla="*/ 1565 h 1579"/>
                  <a:gd name="T28" fmla="*/ 1197 w 1907"/>
                  <a:gd name="T29" fmla="*/ 1489 h 1579"/>
                  <a:gd name="T30" fmla="*/ 1197 w 1907"/>
                  <a:gd name="T31" fmla="*/ 1489 h 1579"/>
                  <a:gd name="T32" fmla="*/ 1850 w 1907"/>
                  <a:gd name="T33" fmla="*/ 0 h 1579"/>
                  <a:gd name="T34" fmla="*/ 57 w 1907"/>
                  <a:gd name="T35" fmla="*/ 0 h 1579"/>
                  <a:gd name="T36" fmla="*/ 0 w 1907"/>
                  <a:gd name="T37" fmla="*/ 57 h 1579"/>
                  <a:gd name="T38" fmla="*/ 0 w 1907"/>
                  <a:gd name="T39" fmla="*/ 1264 h 1579"/>
                  <a:gd name="T40" fmla="*/ 57 w 1907"/>
                  <a:gd name="T41" fmla="*/ 1321 h 1579"/>
                  <a:gd name="T42" fmla="*/ 1850 w 1907"/>
                  <a:gd name="T43" fmla="*/ 1321 h 1579"/>
                  <a:gd name="T44" fmla="*/ 1907 w 1907"/>
                  <a:gd name="T45" fmla="*/ 1264 h 1579"/>
                  <a:gd name="T46" fmla="*/ 1907 w 1907"/>
                  <a:gd name="T47" fmla="*/ 57 h 1579"/>
                  <a:gd name="T48" fmla="*/ 1850 w 1907"/>
                  <a:gd name="T49" fmla="*/ 0 h 1579"/>
                  <a:gd name="T50" fmla="*/ 1817 w 1907"/>
                  <a:gd name="T51" fmla="*/ 1083 h 1579"/>
                  <a:gd name="T52" fmla="*/ 91 w 1907"/>
                  <a:gd name="T53" fmla="*/ 1083 h 1579"/>
                  <a:gd name="T54" fmla="*/ 91 w 1907"/>
                  <a:gd name="T55" fmla="*/ 95 h 1579"/>
                  <a:gd name="T56" fmla="*/ 1817 w 1907"/>
                  <a:gd name="T57" fmla="*/ 95 h 1579"/>
                  <a:gd name="T58" fmla="*/ 1817 w 1907"/>
                  <a:gd name="T59" fmla="*/ 1083 h 1579"/>
                  <a:gd name="T60" fmla="*/ 1817 w 1907"/>
                  <a:gd name="T61" fmla="*/ 1083 h 15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907" h="1579">
                    <a:moveTo>
                      <a:pt x="1197" y="1489"/>
                    </a:moveTo>
                    <a:cubicBezTo>
                      <a:pt x="1197" y="1489"/>
                      <a:pt x="1178" y="1469"/>
                      <a:pt x="1173" y="1460"/>
                    </a:cubicBezTo>
                    <a:cubicBezTo>
                      <a:pt x="1168" y="1441"/>
                      <a:pt x="1168" y="1384"/>
                      <a:pt x="1168" y="1360"/>
                    </a:cubicBezTo>
                    <a:cubicBezTo>
                      <a:pt x="1011" y="1360"/>
                      <a:pt x="1011" y="1360"/>
                      <a:pt x="1011" y="1360"/>
                    </a:cubicBezTo>
                    <a:cubicBezTo>
                      <a:pt x="906" y="1360"/>
                      <a:pt x="906" y="1360"/>
                      <a:pt x="906" y="1360"/>
                    </a:cubicBezTo>
                    <a:cubicBezTo>
                      <a:pt x="744" y="1360"/>
                      <a:pt x="744" y="1360"/>
                      <a:pt x="744" y="1360"/>
                    </a:cubicBezTo>
                    <a:cubicBezTo>
                      <a:pt x="744" y="1384"/>
                      <a:pt x="749" y="1441"/>
                      <a:pt x="739" y="1460"/>
                    </a:cubicBezTo>
                    <a:cubicBezTo>
                      <a:pt x="734" y="1469"/>
                      <a:pt x="715" y="1489"/>
                      <a:pt x="715" y="1489"/>
                    </a:cubicBezTo>
                    <a:cubicBezTo>
                      <a:pt x="630" y="1565"/>
                      <a:pt x="630" y="1565"/>
                      <a:pt x="630" y="1565"/>
                    </a:cubicBezTo>
                    <a:cubicBezTo>
                      <a:pt x="630" y="1574"/>
                      <a:pt x="639" y="1579"/>
                      <a:pt x="644" y="1579"/>
                    </a:cubicBezTo>
                    <a:cubicBezTo>
                      <a:pt x="906" y="1579"/>
                      <a:pt x="906" y="1579"/>
                      <a:pt x="906" y="1579"/>
                    </a:cubicBezTo>
                    <a:cubicBezTo>
                      <a:pt x="1011" y="1579"/>
                      <a:pt x="1011" y="1579"/>
                      <a:pt x="1011" y="1579"/>
                    </a:cubicBezTo>
                    <a:cubicBezTo>
                      <a:pt x="1268" y="1579"/>
                      <a:pt x="1268" y="1579"/>
                      <a:pt x="1268" y="1579"/>
                    </a:cubicBezTo>
                    <a:cubicBezTo>
                      <a:pt x="1273" y="1579"/>
                      <a:pt x="1283" y="1574"/>
                      <a:pt x="1283" y="1565"/>
                    </a:cubicBezTo>
                    <a:cubicBezTo>
                      <a:pt x="1197" y="1489"/>
                      <a:pt x="1197" y="1489"/>
                      <a:pt x="1197" y="1489"/>
                    </a:cubicBezTo>
                    <a:cubicBezTo>
                      <a:pt x="1197" y="1489"/>
                      <a:pt x="1197" y="1489"/>
                      <a:pt x="1197" y="1489"/>
                    </a:cubicBezTo>
                    <a:close/>
                    <a:moveTo>
                      <a:pt x="1850" y="0"/>
                    </a:moveTo>
                    <a:cubicBezTo>
                      <a:pt x="57" y="0"/>
                      <a:pt x="57" y="0"/>
                      <a:pt x="57" y="0"/>
                    </a:cubicBezTo>
                    <a:cubicBezTo>
                      <a:pt x="24" y="0"/>
                      <a:pt x="0" y="23"/>
                      <a:pt x="0" y="57"/>
                    </a:cubicBezTo>
                    <a:cubicBezTo>
                      <a:pt x="0" y="1264"/>
                      <a:pt x="0" y="1264"/>
                      <a:pt x="0" y="1264"/>
                    </a:cubicBezTo>
                    <a:cubicBezTo>
                      <a:pt x="0" y="1298"/>
                      <a:pt x="24" y="1321"/>
                      <a:pt x="57" y="1321"/>
                    </a:cubicBezTo>
                    <a:cubicBezTo>
                      <a:pt x="1850" y="1321"/>
                      <a:pt x="1850" y="1321"/>
                      <a:pt x="1850" y="1321"/>
                    </a:cubicBezTo>
                    <a:cubicBezTo>
                      <a:pt x="1884" y="1321"/>
                      <a:pt x="1907" y="1298"/>
                      <a:pt x="1907" y="1264"/>
                    </a:cubicBezTo>
                    <a:cubicBezTo>
                      <a:pt x="1907" y="57"/>
                      <a:pt x="1907" y="57"/>
                      <a:pt x="1907" y="57"/>
                    </a:cubicBezTo>
                    <a:cubicBezTo>
                      <a:pt x="1907" y="23"/>
                      <a:pt x="1884" y="0"/>
                      <a:pt x="1850" y="0"/>
                    </a:cubicBezTo>
                    <a:close/>
                    <a:moveTo>
                      <a:pt x="1817" y="1083"/>
                    </a:moveTo>
                    <a:cubicBezTo>
                      <a:pt x="91" y="1083"/>
                      <a:pt x="91" y="1083"/>
                      <a:pt x="91" y="1083"/>
                    </a:cubicBezTo>
                    <a:cubicBezTo>
                      <a:pt x="91" y="95"/>
                      <a:pt x="91" y="95"/>
                      <a:pt x="91" y="95"/>
                    </a:cubicBezTo>
                    <a:cubicBezTo>
                      <a:pt x="1817" y="95"/>
                      <a:pt x="1817" y="95"/>
                      <a:pt x="1817" y="95"/>
                    </a:cubicBezTo>
                    <a:cubicBezTo>
                      <a:pt x="1817" y="1083"/>
                      <a:pt x="1817" y="1083"/>
                      <a:pt x="1817" y="1083"/>
                    </a:cubicBezTo>
                    <a:cubicBezTo>
                      <a:pt x="1817" y="1083"/>
                      <a:pt x="1817" y="1083"/>
                      <a:pt x="1817" y="1083"/>
                    </a:cubicBezTo>
                    <a:close/>
                  </a:path>
                </a:pathLst>
              </a:custGeom>
              <a:solidFill>
                <a:schemeClr val="bg1"/>
              </a:solidFill>
              <a:ln>
                <a:noFill/>
              </a:ln>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grpSp>
      </p:grpSp>
      <p:grpSp>
        <p:nvGrpSpPr>
          <p:cNvPr id="497" name="Group 496"/>
          <p:cNvGrpSpPr/>
          <p:nvPr/>
        </p:nvGrpSpPr>
        <p:grpSpPr>
          <a:xfrm>
            <a:off x="6872801" y="5669745"/>
            <a:ext cx="717038" cy="717030"/>
            <a:chOff x="7010726" y="5783263"/>
            <a:chExt cx="731520" cy="731512"/>
          </a:xfrm>
        </p:grpSpPr>
        <p:sp>
          <p:nvSpPr>
            <p:cNvPr id="54" name="Rectangle 53"/>
            <p:cNvSpPr/>
            <p:nvPr/>
          </p:nvSpPr>
          <p:spPr bwMode="auto">
            <a:xfrm>
              <a:off x="7010726" y="5783263"/>
              <a:ext cx="731520" cy="73151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4043" eaLnBrk="0" fontAlgn="base" latinLnBrk="0" hangingPunct="0">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96" name="Freeform 495"/>
            <p:cNvSpPr/>
            <p:nvPr/>
          </p:nvSpPr>
          <p:spPr bwMode="auto">
            <a:xfrm>
              <a:off x="7126518" y="5899051"/>
              <a:ext cx="499937" cy="499937"/>
            </a:xfrm>
            <a:custGeom>
              <a:avLst/>
              <a:gdLst>
                <a:gd name="connsiteX0" fmla="*/ 3781393 w 4778452"/>
                <a:gd name="connsiteY0" fmla="*/ 3962665 h 4778452"/>
                <a:gd name="connsiteX1" fmla="*/ 3988598 w 4778452"/>
                <a:gd name="connsiteY1" fmla="*/ 4169870 h 4778452"/>
                <a:gd name="connsiteX2" fmla="*/ 3913401 w 4778452"/>
                <a:gd name="connsiteY2" fmla="*/ 4238213 h 4778452"/>
                <a:gd name="connsiteX3" fmla="*/ 2634219 w 4778452"/>
                <a:gd name="connsiteY3" fmla="*/ 4773006 h 4778452"/>
                <a:gd name="connsiteX4" fmla="*/ 2526385 w 4778452"/>
                <a:gd name="connsiteY4" fmla="*/ 4778452 h 4778452"/>
                <a:gd name="connsiteX5" fmla="*/ 2526385 w 4778452"/>
                <a:gd name="connsiteY5" fmla="*/ 4485420 h 4778452"/>
                <a:gd name="connsiteX6" fmla="*/ 2604258 w 4778452"/>
                <a:gd name="connsiteY6" fmla="*/ 4481487 h 4778452"/>
                <a:gd name="connsiteX7" fmla="*/ 3727006 w 4778452"/>
                <a:gd name="connsiteY7" fmla="*/ 4012095 h 4778452"/>
                <a:gd name="connsiteX8" fmla="*/ 997059 w 4778452"/>
                <a:gd name="connsiteY8" fmla="*/ 3962664 h 4778452"/>
                <a:gd name="connsiteX9" fmla="*/ 1051447 w 4778452"/>
                <a:gd name="connsiteY9" fmla="*/ 4012095 h 4778452"/>
                <a:gd name="connsiteX10" fmla="*/ 2174194 w 4778452"/>
                <a:gd name="connsiteY10" fmla="*/ 4481487 h 4778452"/>
                <a:gd name="connsiteX11" fmla="*/ 2252069 w 4778452"/>
                <a:gd name="connsiteY11" fmla="*/ 4485420 h 4778452"/>
                <a:gd name="connsiteX12" fmla="*/ 2252069 w 4778452"/>
                <a:gd name="connsiteY12" fmla="*/ 4778452 h 4778452"/>
                <a:gd name="connsiteX13" fmla="*/ 2144234 w 4778452"/>
                <a:gd name="connsiteY13" fmla="*/ 4773006 h 4778452"/>
                <a:gd name="connsiteX14" fmla="*/ 865051 w 4778452"/>
                <a:gd name="connsiteY14" fmla="*/ 4238213 h 4778452"/>
                <a:gd name="connsiteX15" fmla="*/ 789854 w 4778452"/>
                <a:gd name="connsiteY15" fmla="*/ 4169868 h 4778452"/>
                <a:gd name="connsiteX16" fmla="*/ 4778452 w 4778452"/>
                <a:gd name="connsiteY16" fmla="*/ 2526383 h 4778452"/>
                <a:gd name="connsiteX17" fmla="*/ 4773007 w 4778452"/>
                <a:gd name="connsiteY17" fmla="*/ 2634218 h 4778452"/>
                <a:gd name="connsiteX18" fmla="*/ 4238213 w 4778452"/>
                <a:gd name="connsiteY18" fmla="*/ 3913400 h 4778452"/>
                <a:gd name="connsiteX19" fmla="*/ 4181963 w 4778452"/>
                <a:gd name="connsiteY19" fmla="*/ 3975291 h 4778452"/>
                <a:gd name="connsiteX20" fmla="*/ 3974758 w 4778452"/>
                <a:gd name="connsiteY20" fmla="*/ 3768087 h 4778452"/>
                <a:gd name="connsiteX21" fmla="*/ 4012096 w 4778452"/>
                <a:gd name="connsiteY21" fmla="*/ 3727005 h 4778452"/>
                <a:gd name="connsiteX22" fmla="*/ 4481488 w 4778452"/>
                <a:gd name="connsiteY22" fmla="*/ 2604257 h 4778452"/>
                <a:gd name="connsiteX23" fmla="*/ 4485421 w 4778452"/>
                <a:gd name="connsiteY23" fmla="*/ 2526384 h 4778452"/>
                <a:gd name="connsiteX24" fmla="*/ 0 w 4778452"/>
                <a:gd name="connsiteY24" fmla="*/ 2526383 h 4778452"/>
                <a:gd name="connsiteX25" fmla="*/ 293032 w 4778452"/>
                <a:gd name="connsiteY25" fmla="*/ 2526383 h 4778452"/>
                <a:gd name="connsiteX26" fmla="*/ 296964 w 4778452"/>
                <a:gd name="connsiteY26" fmla="*/ 2604257 h 4778452"/>
                <a:gd name="connsiteX27" fmla="*/ 766357 w 4778452"/>
                <a:gd name="connsiteY27" fmla="*/ 3727005 h 4778452"/>
                <a:gd name="connsiteX28" fmla="*/ 803694 w 4778452"/>
                <a:gd name="connsiteY28" fmla="*/ 3768086 h 4778452"/>
                <a:gd name="connsiteX29" fmla="*/ 596489 w 4778452"/>
                <a:gd name="connsiteY29" fmla="*/ 3975291 h 4778452"/>
                <a:gd name="connsiteX30" fmla="*/ 540239 w 4778452"/>
                <a:gd name="connsiteY30" fmla="*/ 3913400 h 4778452"/>
                <a:gd name="connsiteX31" fmla="*/ 5445 w 4778452"/>
                <a:gd name="connsiteY31" fmla="*/ 2634218 h 4778452"/>
                <a:gd name="connsiteX32" fmla="*/ 3561714 w 4778452"/>
                <a:gd name="connsiteY32" fmla="*/ 1922631 h 4778452"/>
                <a:gd name="connsiteX33" fmla="*/ 4018914 w 4778452"/>
                <a:gd name="connsiteY33" fmla="*/ 2379831 h 4778452"/>
                <a:gd name="connsiteX34" fmla="*/ 3561714 w 4778452"/>
                <a:gd name="connsiteY34" fmla="*/ 2837031 h 4778452"/>
                <a:gd name="connsiteX35" fmla="*/ 3104514 w 4778452"/>
                <a:gd name="connsiteY35" fmla="*/ 2379831 h 4778452"/>
                <a:gd name="connsiteX36" fmla="*/ 3561714 w 4778452"/>
                <a:gd name="connsiteY36" fmla="*/ 1922631 h 4778452"/>
                <a:gd name="connsiteX37" fmla="*/ 2418727 w 4778452"/>
                <a:gd name="connsiteY37" fmla="*/ 1922631 h 4778452"/>
                <a:gd name="connsiteX38" fmla="*/ 2875927 w 4778452"/>
                <a:gd name="connsiteY38" fmla="*/ 2379831 h 4778452"/>
                <a:gd name="connsiteX39" fmla="*/ 2418727 w 4778452"/>
                <a:gd name="connsiteY39" fmla="*/ 2837031 h 4778452"/>
                <a:gd name="connsiteX40" fmla="*/ 1961527 w 4778452"/>
                <a:gd name="connsiteY40" fmla="*/ 2379831 h 4778452"/>
                <a:gd name="connsiteX41" fmla="*/ 2418727 w 4778452"/>
                <a:gd name="connsiteY41" fmla="*/ 1922631 h 4778452"/>
                <a:gd name="connsiteX42" fmla="*/ 1275739 w 4778452"/>
                <a:gd name="connsiteY42" fmla="*/ 1922631 h 4778452"/>
                <a:gd name="connsiteX43" fmla="*/ 1732939 w 4778452"/>
                <a:gd name="connsiteY43" fmla="*/ 2379831 h 4778452"/>
                <a:gd name="connsiteX44" fmla="*/ 1275739 w 4778452"/>
                <a:gd name="connsiteY44" fmla="*/ 2837031 h 4778452"/>
                <a:gd name="connsiteX45" fmla="*/ 818539 w 4778452"/>
                <a:gd name="connsiteY45" fmla="*/ 2379831 h 4778452"/>
                <a:gd name="connsiteX46" fmla="*/ 1275739 w 4778452"/>
                <a:gd name="connsiteY46" fmla="*/ 1922631 h 4778452"/>
                <a:gd name="connsiteX47" fmla="*/ 608582 w 4778452"/>
                <a:gd name="connsiteY47" fmla="*/ 789854 h 4778452"/>
                <a:gd name="connsiteX48" fmla="*/ 815787 w 4778452"/>
                <a:gd name="connsiteY48" fmla="*/ 997059 h 4778452"/>
                <a:gd name="connsiteX49" fmla="*/ 766357 w 4778452"/>
                <a:gd name="connsiteY49" fmla="*/ 1051446 h 4778452"/>
                <a:gd name="connsiteX50" fmla="*/ 296964 w 4778452"/>
                <a:gd name="connsiteY50" fmla="*/ 2174193 h 4778452"/>
                <a:gd name="connsiteX51" fmla="*/ 293032 w 4778452"/>
                <a:gd name="connsiteY51" fmla="*/ 2252067 h 4778452"/>
                <a:gd name="connsiteX52" fmla="*/ 0 w 4778452"/>
                <a:gd name="connsiteY52" fmla="*/ 2252067 h 4778452"/>
                <a:gd name="connsiteX53" fmla="*/ 5445 w 4778452"/>
                <a:gd name="connsiteY53" fmla="*/ 2144233 h 4778452"/>
                <a:gd name="connsiteX54" fmla="*/ 540239 w 4778452"/>
                <a:gd name="connsiteY54" fmla="*/ 865050 h 4778452"/>
                <a:gd name="connsiteX55" fmla="*/ 4169869 w 4778452"/>
                <a:gd name="connsiteY55" fmla="*/ 789853 h 4778452"/>
                <a:gd name="connsiteX56" fmla="*/ 4238213 w 4778452"/>
                <a:gd name="connsiteY56" fmla="*/ 865050 h 4778452"/>
                <a:gd name="connsiteX57" fmla="*/ 4773007 w 4778452"/>
                <a:gd name="connsiteY57" fmla="*/ 2144233 h 4778452"/>
                <a:gd name="connsiteX58" fmla="*/ 4778452 w 4778452"/>
                <a:gd name="connsiteY58" fmla="*/ 2252067 h 4778452"/>
                <a:gd name="connsiteX59" fmla="*/ 4485421 w 4778452"/>
                <a:gd name="connsiteY59" fmla="*/ 2252067 h 4778452"/>
                <a:gd name="connsiteX60" fmla="*/ 4481488 w 4778452"/>
                <a:gd name="connsiteY60" fmla="*/ 2174193 h 4778452"/>
                <a:gd name="connsiteX61" fmla="*/ 4012096 w 4778452"/>
                <a:gd name="connsiteY61" fmla="*/ 1051446 h 4778452"/>
                <a:gd name="connsiteX62" fmla="*/ 3962665 w 4778452"/>
                <a:gd name="connsiteY62" fmla="*/ 997058 h 4778452"/>
                <a:gd name="connsiteX63" fmla="*/ 2526385 w 4778452"/>
                <a:gd name="connsiteY63" fmla="*/ 0 h 4778452"/>
                <a:gd name="connsiteX64" fmla="*/ 2634219 w 4778452"/>
                <a:gd name="connsiteY64" fmla="*/ 5444 h 4778452"/>
                <a:gd name="connsiteX65" fmla="*/ 3913401 w 4778452"/>
                <a:gd name="connsiteY65" fmla="*/ 540238 h 4778452"/>
                <a:gd name="connsiteX66" fmla="*/ 3975292 w 4778452"/>
                <a:gd name="connsiteY66" fmla="*/ 596488 h 4778452"/>
                <a:gd name="connsiteX67" fmla="*/ 3768087 w 4778452"/>
                <a:gd name="connsiteY67" fmla="*/ 803693 h 4778452"/>
                <a:gd name="connsiteX68" fmla="*/ 3727006 w 4778452"/>
                <a:gd name="connsiteY68" fmla="*/ 766356 h 4778452"/>
                <a:gd name="connsiteX69" fmla="*/ 2604258 w 4778452"/>
                <a:gd name="connsiteY69" fmla="*/ 296963 h 4778452"/>
                <a:gd name="connsiteX70" fmla="*/ 2526385 w 4778452"/>
                <a:gd name="connsiteY70" fmla="*/ 293031 h 4778452"/>
                <a:gd name="connsiteX71" fmla="*/ 2252069 w 4778452"/>
                <a:gd name="connsiteY71" fmla="*/ 0 h 4778452"/>
                <a:gd name="connsiteX72" fmla="*/ 2252068 w 4778452"/>
                <a:gd name="connsiteY72" fmla="*/ 293031 h 4778452"/>
                <a:gd name="connsiteX73" fmla="*/ 2174194 w 4778452"/>
                <a:gd name="connsiteY73" fmla="*/ 296963 h 4778452"/>
                <a:gd name="connsiteX74" fmla="*/ 1051447 w 4778452"/>
                <a:gd name="connsiteY74" fmla="*/ 766356 h 4778452"/>
                <a:gd name="connsiteX75" fmla="*/ 1010365 w 4778452"/>
                <a:gd name="connsiteY75" fmla="*/ 803694 h 4778452"/>
                <a:gd name="connsiteX76" fmla="*/ 803160 w 4778452"/>
                <a:gd name="connsiteY76" fmla="*/ 596489 h 4778452"/>
                <a:gd name="connsiteX77" fmla="*/ 865051 w 4778452"/>
                <a:gd name="connsiteY77" fmla="*/ 540238 h 4778452"/>
                <a:gd name="connsiteX78" fmla="*/ 2144234 w 4778452"/>
                <a:gd name="connsiteY78" fmla="*/ 5444 h 4778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4778452" h="4778452">
                  <a:moveTo>
                    <a:pt x="3781393" y="3962665"/>
                  </a:moveTo>
                  <a:lnTo>
                    <a:pt x="3988598" y="4169870"/>
                  </a:lnTo>
                  <a:lnTo>
                    <a:pt x="3913401" y="4238213"/>
                  </a:lnTo>
                  <a:cubicBezTo>
                    <a:pt x="3558376" y="4531206"/>
                    <a:pt x="3117528" y="4723923"/>
                    <a:pt x="2634219" y="4773006"/>
                  </a:cubicBezTo>
                  <a:lnTo>
                    <a:pt x="2526385" y="4778452"/>
                  </a:lnTo>
                  <a:lnTo>
                    <a:pt x="2526385" y="4485420"/>
                  </a:lnTo>
                  <a:lnTo>
                    <a:pt x="2604258" y="4481487"/>
                  </a:lnTo>
                  <a:cubicBezTo>
                    <a:pt x="3028462" y="4438407"/>
                    <a:pt x="3415397" y="4269257"/>
                    <a:pt x="3727006" y="4012095"/>
                  </a:cubicBezTo>
                  <a:close/>
                  <a:moveTo>
                    <a:pt x="997059" y="3962664"/>
                  </a:moveTo>
                  <a:lnTo>
                    <a:pt x="1051447" y="4012095"/>
                  </a:lnTo>
                  <a:cubicBezTo>
                    <a:pt x="1363055" y="4269257"/>
                    <a:pt x="1749990" y="4438407"/>
                    <a:pt x="2174194" y="4481487"/>
                  </a:cubicBezTo>
                  <a:lnTo>
                    <a:pt x="2252069" y="4485420"/>
                  </a:lnTo>
                  <a:lnTo>
                    <a:pt x="2252069" y="4778452"/>
                  </a:lnTo>
                  <a:lnTo>
                    <a:pt x="2144234" y="4773006"/>
                  </a:lnTo>
                  <a:cubicBezTo>
                    <a:pt x="1660924" y="4723923"/>
                    <a:pt x="1220076" y="4531206"/>
                    <a:pt x="865051" y="4238213"/>
                  </a:cubicBezTo>
                  <a:lnTo>
                    <a:pt x="789854" y="4169868"/>
                  </a:lnTo>
                  <a:close/>
                  <a:moveTo>
                    <a:pt x="4778452" y="2526383"/>
                  </a:moveTo>
                  <a:lnTo>
                    <a:pt x="4773007" y="2634218"/>
                  </a:lnTo>
                  <a:cubicBezTo>
                    <a:pt x="4723924" y="3117527"/>
                    <a:pt x="4531207" y="3558375"/>
                    <a:pt x="4238213" y="3913400"/>
                  </a:cubicBezTo>
                  <a:lnTo>
                    <a:pt x="4181963" y="3975291"/>
                  </a:lnTo>
                  <a:lnTo>
                    <a:pt x="3974758" y="3768087"/>
                  </a:lnTo>
                  <a:lnTo>
                    <a:pt x="4012096" y="3727005"/>
                  </a:lnTo>
                  <a:cubicBezTo>
                    <a:pt x="4269258" y="3415396"/>
                    <a:pt x="4438408" y="3028461"/>
                    <a:pt x="4481488" y="2604257"/>
                  </a:cubicBezTo>
                  <a:lnTo>
                    <a:pt x="4485421" y="2526384"/>
                  </a:lnTo>
                  <a:close/>
                  <a:moveTo>
                    <a:pt x="0" y="2526383"/>
                  </a:moveTo>
                  <a:lnTo>
                    <a:pt x="293032" y="2526383"/>
                  </a:lnTo>
                  <a:lnTo>
                    <a:pt x="296964" y="2604257"/>
                  </a:lnTo>
                  <a:cubicBezTo>
                    <a:pt x="340045" y="3028461"/>
                    <a:pt x="509194" y="3415396"/>
                    <a:pt x="766357" y="3727005"/>
                  </a:cubicBezTo>
                  <a:lnTo>
                    <a:pt x="803694" y="3768086"/>
                  </a:lnTo>
                  <a:lnTo>
                    <a:pt x="596489" y="3975291"/>
                  </a:lnTo>
                  <a:lnTo>
                    <a:pt x="540239" y="3913400"/>
                  </a:lnTo>
                  <a:cubicBezTo>
                    <a:pt x="247246" y="3558375"/>
                    <a:pt x="54528" y="3117527"/>
                    <a:pt x="5445" y="2634218"/>
                  </a:cubicBezTo>
                  <a:close/>
                  <a:moveTo>
                    <a:pt x="3561714" y="1922631"/>
                  </a:moveTo>
                  <a:cubicBezTo>
                    <a:pt x="3814219" y="1922631"/>
                    <a:pt x="4018914" y="2127326"/>
                    <a:pt x="4018914" y="2379831"/>
                  </a:cubicBezTo>
                  <a:cubicBezTo>
                    <a:pt x="4018914" y="2632336"/>
                    <a:pt x="3814219" y="2837031"/>
                    <a:pt x="3561714" y="2837031"/>
                  </a:cubicBezTo>
                  <a:cubicBezTo>
                    <a:pt x="3309209" y="2837031"/>
                    <a:pt x="3104514" y="2632336"/>
                    <a:pt x="3104514" y="2379831"/>
                  </a:cubicBezTo>
                  <a:cubicBezTo>
                    <a:pt x="3104514" y="2127326"/>
                    <a:pt x="3309209" y="1922631"/>
                    <a:pt x="3561714" y="1922631"/>
                  </a:cubicBezTo>
                  <a:close/>
                  <a:moveTo>
                    <a:pt x="2418727" y="1922631"/>
                  </a:moveTo>
                  <a:cubicBezTo>
                    <a:pt x="2671232" y="1922631"/>
                    <a:pt x="2875927" y="2127326"/>
                    <a:pt x="2875927" y="2379831"/>
                  </a:cubicBezTo>
                  <a:cubicBezTo>
                    <a:pt x="2875927" y="2632336"/>
                    <a:pt x="2671232" y="2837031"/>
                    <a:pt x="2418727" y="2837031"/>
                  </a:cubicBezTo>
                  <a:cubicBezTo>
                    <a:pt x="2166222" y="2837031"/>
                    <a:pt x="1961527" y="2632336"/>
                    <a:pt x="1961527" y="2379831"/>
                  </a:cubicBezTo>
                  <a:cubicBezTo>
                    <a:pt x="1961527" y="2127326"/>
                    <a:pt x="2166222" y="1922631"/>
                    <a:pt x="2418727" y="1922631"/>
                  </a:cubicBezTo>
                  <a:close/>
                  <a:moveTo>
                    <a:pt x="1275739" y="1922631"/>
                  </a:moveTo>
                  <a:cubicBezTo>
                    <a:pt x="1528244" y="1922631"/>
                    <a:pt x="1732939" y="2127326"/>
                    <a:pt x="1732939" y="2379831"/>
                  </a:cubicBezTo>
                  <a:cubicBezTo>
                    <a:pt x="1732939" y="2632336"/>
                    <a:pt x="1528244" y="2837031"/>
                    <a:pt x="1275739" y="2837031"/>
                  </a:cubicBezTo>
                  <a:cubicBezTo>
                    <a:pt x="1023234" y="2837031"/>
                    <a:pt x="818539" y="2632336"/>
                    <a:pt x="818539" y="2379831"/>
                  </a:cubicBezTo>
                  <a:cubicBezTo>
                    <a:pt x="818539" y="2127326"/>
                    <a:pt x="1023234" y="1922631"/>
                    <a:pt x="1275739" y="1922631"/>
                  </a:cubicBezTo>
                  <a:close/>
                  <a:moveTo>
                    <a:pt x="608582" y="789854"/>
                  </a:moveTo>
                  <a:lnTo>
                    <a:pt x="815787" y="997059"/>
                  </a:lnTo>
                  <a:lnTo>
                    <a:pt x="766357" y="1051446"/>
                  </a:lnTo>
                  <a:cubicBezTo>
                    <a:pt x="509194" y="1363054"/>
                    <a:pt x="340045" y="1749989"/>
                    <a:pt x="296964" y="2174193"/>
                  </a:cubicBezTo>
                  <a:lnTo>
                    <a:pt x="293032" y="2252067"/>
                  </a:lnTo>
                  <a:lnTo>
                    <a:pt x="0" y="2252067"/>
                  </a:lnTo>
                  <a:lnTo>
                    <a:pt x="5445" y="2144233"/>
                  </a:lnTo>
                  <a:cubicBezTo>
                    <a:pt x="54528" y="1660923"/>
                    <a:pt x="247246" y="1220076"/>
                    <a:pt x="540239" y="865050"/>
                  </a:cubicBezTo>
                  <a:close/>
                  <a:moveTo>
                    <a:pt x="4169869" y="789853"/>
                  </a:moveTo>
                  <a:lnTo>
                    <a:pt x="4238213" y="865050"/>
                  </a:lnTo>
                  <a:cubicBezTo>
                    <a:pt x="4531207" y="1220076"/>
                    <a:pt x="4723924" y="1660923"/>
                    <a:pt x="4773007" y="2144233"/>
                  </a:cubicBezTo>
                  <a:lnTo>
                    <a:pt x="4778452" y="2252067"/>
                  </a:lnTo>
                  <a:lnTo>
                    <a:pt x="4485421" y="2252067"/>
                  </a:lnTo>
                  <a:lnTo>
                    <a:pt x="4481488" y="2174193"/>
                  </a:lnTo>
                  <a:cubicBezTo>
                    <a:pt x="4438408" y="1749989"/>
                    <a:pt x="4269258" y="1363054"/>
                    <a:pt x="4012096" y="1051446"/>
                  </a:cubicBezTo>
                  <a:lnTo>
                    <a:pt x="3962665" y="997058"/>
                  </a:lnTo>
                  <a:close/>
                  <a:moveTo>
                    <a:pt x="2526385" y="0"/>
                  </a:moveTo>
                  <a:lnTo>
                    <a:pt x="2634219" y="5444"/>
                  </a:lnTo>
                  <a:cubicBezTo>
                    <a:pt x="3117528" y="54527"/>
                    <a:pt x="3558376" y="247245"/>
                    <a:pt x="3913401" y="540238"/>
                  </a:cubicBezTo>
                  <a:lnTo>
                    <a:pt x="3975292" y="596488"/>
                  </a:lnTo>
                  <a:lnTo>
                    <a:pt x="3768087" y="803693"/>
                  </a:lnTo>
                  <a:lnTo>
                    <a:pt x="3727006" y="766356"/>
                  </a:lnTo>
                  <a:cubicBezTo>
                    <a:pt x="3415397" y="509194"/>
                    <a:pt x="3028462" y="340044"/>
                    <a:pt x="2604258" y="296963"/>
                  </a:cubicBezTo>
                  <a:lnTo>
                    <a:pt x="2526385" y="293031"/>
                  </a:lnTo>
                  <a:close/>
                  <a:moveTo>
                    <a:pt x="2252069" y="0"/>
                  </a:moveTo>
                  <a:lnTo>
                    <a:pt x="2252068" y="293031"/>
                  </a:lnTo>
                  <a:lnTo>
                    <a:pt x="2174194" y="296963"/>
                  </a:lnTo>
                  <a:cubicBezTo>
                    <a:pt x="1749990" y="340044"/>
                    <a:pt x="1363055" y="509194"/>
                    <a:pt x="1051447" y="766356"/>
                  </a:cubicBezTo>
                  <a:lnTo>
                    <a:pt x="1010365" y="803694"/>
                  </a:lnTo>
                  <a:lnTo>
                    <a:pt x="803160" y="596489"/>
                  </a:lnTo>
                  <a:lnTo>
                    <a:pt x="865051" y="540238"/>
                  </a:lnTo>
                  <a:cubicBezTo>
                    <a:pt x="1220076" y="247245"/>
                    <a:pt x="1660924" y="54527"/>
                    <a:pt x="2144234" y="5444"/>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4043" eaLnBrk="0" fontAlgn="base" latinLnBrk="0" hangingPunct="0">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79" name="Group 78"/>
          <p:cNvGrpSpPr/>
          <p:nvPr/>
        </p:nvGrpSpPr>
        <p:grpSpPr>
          <a:xfrm>
            <a:off x="7664535" y="5669745"/>
            <a:ext cx="717038" cy="717030"/>
            <a:chOff x="7818450" y="5783263"/>
            <a:chExt cx="731520" cy="731512"/>
          </a:xfrm>
        </p:grpSpPr>
        <p:sp>
          <p:nvSpPr>
            <p:cNvPr id="55" name="Rectangle 54"/>
            <p:cNvSpPr/>
            <p:nvPr/>
          </p:nvSpPr>
          <p:spPr bwMode="auto">
            <a:xfrm>
              <a:off x="7818450" y="5783263"/>
              <a:ext cx="731520" cy="73151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4043" eaLnBrk="0" fontAlgn="base" latinLnBrk="0" hangingPunct="0">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78" name="Group 77"/>
            <p:cNvGrpSpPr/>
            <p:nvPr/>
          </p:nvGrpSpPr>
          <p:grpSpPr>
            <a:xfrm>
              <a:off x="7880749" y="5896591"/>
              <a:ext cx="606922" cy="504856"/>
              <a:chOff x="4071938" y="-3111500"/>
              <a:chExt cx="1935162" cy="1609725"/>
            </a:xfrm>
          </p:grpSpPr>
          <p:sp>
            <p:nvSpPr>
              <p:cNvPr id="511" name="AutoShape 55"/>
              <p:cNvSpPr>
                <a:spLocks noChangeAspect="1" noChangeArrowheads="1" noTextEdit="1"/>
              </p:cNvSpPr>
              <p:nvPr/>
            </p:nvSpPr>
            <p:spPr bwMode="auto">
              <a:xfrm>
                <a:off x="4071938" y="-3111500"/>
                <a:ext cx="1935162" cy="160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64" name="Freeform 57"/>
              <p:cNvSpPr>
                <a:spLocks noEditPoints="1"/>
              </p:cNvSpPr>
              <p:nvPr/>
            </p:nvSpPr>
            <p:spPr bwMode="auto">
              <a:xfrm>
                <a:off x="4075113" y="-3108325"/>
                <a:ext cx="1931987" cy="1603375"/>
              </a:xfrm>
              <a:custGeom>
                <a:avLst/>
                <a:gdLst>
                  <a:gd name="T0" fmla="*/ 477 w 512"/>
                  <a:gd name="T1" fmla="*/ 32 h 424"/>
                  <a:gd name="T2" fmla="*/ 416 w 512"/>
                  <a:gd name="T3" fmla="*/ 32 h 424"/>
                  <a:gd name="T4" fmla="*/ 416 w 512"/>
                  <a:gd name="T5" fmla="*/ 12 h 424"/>
                  <a:gd name="T6" fmla="*/ 404 w 512"/>
                  <a:gd name="T7" fmla="*/ 0 h 424"/>
                  <a:gd name="T8" fmla="*/ 396 w 512"/>
                  <a:gd name="T9" fmla="*/ 0 h 424"/>
                  <a:gd name="T10" fmla="*/ 384 w 512"/>
                  <a:gd name="T11" fmla="*/ 12 h 424"/>
                  <a:gd name="T12" fmla="*/ 384 w 512"/>
                  <a:gd name="T13" fmla="*/ 32 h 424"/>
                  <a:gd name="T14" fmla="*/ 128 w 512"/>
                  <a:gd name="T15" fmla="*/ 32 h 424"/>
                  <a:gd name="T16" fmla="*/ 128 w 512"/>
                  <a:gd name="T17" fmla="*/ 12 h 424"/>
                  <a:gd name="T18" fmla="*/ 116 w 512"/>
                  <a:gd name="T19" fmla="*/ 0 h 424"/>
                  <a:gd name="T20" fmla="*/ 108 w 512"/>
                  <a:gd name="T21" fmla="*/ 0 h 424"/>
                  <a:gd name="T22" fmla="*/ 96 w 512"/>
                  <a:gd name="T23" fmla="*/ 12 h 424"/>
                  <a:gd name="T24" fmla="*/ 96 w 512"/>
                  <a:gd name="T25" fmla="*/ 32 h 424"/>
                  <a:gd name="T26" fmla="*/ 35 w 512"/>
                  <a:gd name="T27" fmla="*/ 32 h 424"/>
                  <a:gd name="T28" fmla="*/ 0 w 512"/>
                  <a:gd name="T29" fmla="*/ 67 h 424"/>
                  <a:gd name="T30" fmla="*/ 0 w 512"/>
                  <a:gd name="T31" fmla="*/ 389 h 424"/>
                  <a:gd name="T32" fmla="*/ 35 w 512"/>
                  <a:gd name="T33" fmla="*/ 424 h 424"/>
                  <a:gd name="T34" fmla="*/ 477 w 512"/>
                  <a:gd name="T35" fmla="*/ 424 h 424"/>
                  <a:gd name="T36" fmla="*/ 512 w 512"/>
                  <a:gd name="T37" fmla="*/ 389 h 424"/>
                  <a:gd name="T38" fmla="*/ 512 w 512"/>
                  <a:gd name="T39" fmla="*/ 67 h 424"/>
                  <a:gd name="T40" fmla="*/ 477 w 512"/>
                  <a:gd name="T41" fmla="*/ 32 h 424"/>
                  <a:gd name="T42" fmla="*/ 480 w 512"/>
                  <a:gd name="T43" fmla="*/ 375 h 424"/>
                  <a:gd name="T44" fmla="*/ 463 w 512"/>
                  <a:gd name="T45" fmla="*/ 392 h 424"/>
                  <a:gd name="T46" fmla="*/ 49 w 512"/>
                  <a:gd name="T47" fmla="*/ 392 h 424"/>
                  <a:gd name="T48" fmla="*/ 32 w 512"/>
                  <a:gd name="T49" fmla="*/ 375 h 424"/>
                  <a:gd name="T50" fmla="*/ 32 w 512"/>
                  <a:gd name="T51" fmla="*/ 136 h 424"/>
                  <a:gd name="T52" fmla="*/ 480 w 512"/>
                  <a:gd name="T53" fmla="*/ 136 h 424"/>
                  <a:gd name="T54" fmla="*/ 480 w 512"/>
                  <a:gd name="T55" fmla="*/ 375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12" h="424">
                    <a:moveTo>
                      <a:pt x="477" y="32"/>
                    </a:moveTo>
                    <a:cubicBezTo>
                      <a:pt x="416" y="32"/>
                      <a:pt x="416" y="32"/>
                      <a:pt x="416" y="32"/>
                    </a:cubicBezTo>
                    <a:cubicBezTo>
                      <a:pt x="416" y="12"/>
                      <a:pt x="416" y="12"/>
                      <a:pt x="416" y="12"/>
                    </a:cubicBezTo>
                    <a:cubicBezTo>
                      <a:pt x="416" y="5"/>
                      <a:pt x="411" y="0"/>
                      <a:pt x="404" y="0"/>
                    </a:cubicBezTo>
                    <a:cubicBezTo>
                      <a:pt x="396" y="0"/>
                      <a:pt x="396" y="0"/>
                      <a:pt x="396" y="0"/>
                    </a:cubicBezTo>
                    <a:cubicBezTo>
                      <a:pt x="389" y="0"/>
                      <a:pt x="384" y="5"/>
                      <a:pt x="384" y="12"/>
                    </a:cubicBezTo>
                    <a:cubicBezTo>
                      <a:pt x="384" y="32"/>
                      <a:pt x="384" y="32"/>
                      <a:pt x="384" y="32"/>
                    </a:cubicBezTo>
                    <a:cubicBezTo>
                      <a:pt x="128" y="32"/>
                      <a:pt x="128" y="32"/>
                      <a:pt x="128" y="32"/>
                    </a:cubicBezTo>
                    <a:cubicBezTo>
                      <a:pt x="128" y="12"/>
                      <a:pt x="128" y="12"/>
                      <a:pt x="128" y="12"/>
                    </a:cubicBezTo>
                    <a:cubicBezTo>
                      <a:pt x="128" y="5"/>
                      <a:pt x="123" y="0"/>
                      <a:pt x="116" y="0"/>
                    </a:cubicBezTo>
                    <a:cubicBezTo>
                      <a:pt x="108" y="0"/>
                      <a:pt x="108" y="0"/>
                      <a:pt x="108" y="0"/>
                    </a:cubicBezTo>
                    <a:cubicBezTo>
                      <a:pt x="101" y="0"/>
                      <a:pt x="96" y="5"/>
                      <a:pt x="96" y="12"/>
                    </a:cubicBezTo>
                    <a:cubicBezTo>
                      <a:pt x="96" y="32"/>
                      <a:pt x="96" y="32"/>
                      <a:pt x="96" y="32"/>
                    </a:cubicBezTo>
                    <a:cubicBezTo>
                      <a:pt x="35" y="32"/>
                      <a:pt x="35" y="32"/>
                      <a:pt x="35" y="32"/>
                    </a:cubicBezTo>
                    <a:cubicBezTo>
                      <a:pt x="16" y="32"/>
                      <a:pt x="0" y="47"/>
                      <a:pt x="0" y="67"/>
                    </a:cubicBezTo>
                    <a:cubicBezTo>
                      <a:pt x="0" y="389"/>
                      <a:pt x="0" y="389"/>
                      <a:pt x="0" y="389"/>
                    </a:cubicBezTo>
                    <a:cubicBezTo>
                      <a:pt x="0" y="408"/>
                      <a:pt x="16" y="424"/>
                      <a:pt x="35" y="424"/>
                    </a:cubicBezTo>
                    <a:cubicBezTo>
                      <a:pt x="477" y="424"/>
                      <a:pt x="477" y="424"/>
                      <a:pt x="477" y="424"/>
                    </a:cubicBezTo>
                    <a:cubicBezTo>
                      <a:pt x="496" y="424"/>
                      <a:pt x="512" y="408"/>
                      <a:pt x="512" y="389"/>
                    </a:cubicBezTo>
                    <a:cubicBezTo>
                      <a:pt x="512" y="67"/>
                      <a:pt x="512" y="67"/>
                      <a:pt x="512" y="67"/>
                    </a:cubicBezTo>
                    <a:cubicBezTo>
                      <a:pt x="512" y="47"/>
                      <a:pt x="496" y="32"/>
                      <a:pt x="477" y="32"/>
                    </a:cubicBezTo>
                    <a:close/>
                    <a:moveTo>
                      <a:pt x="480" y="375"/>
                    </a:moveTo>
                    <a:cubicBezTo>
                      <a:pt x="480" y="385"/>
                      <a:pt x="473" y="392"/>
                      <a:pt x="463" y="392"/>
                    </a:cubicBezTo>
                    <a:cubicBezTo>
                      <a:pt x="49" y="392"/>
                      <a:pt x="49" y="392"/>
                      <a:pt x="49" y="392"/>
                    </a:cubicBezTo>
                    <a:cubicBezTo>
                      <a:pt x="39" y="392"/>
                      <a:pt x="32" y="385"/>
                      <a:pt x="32" y="375"/>
                    </a:cubicBezTo>
                    <a:cubicBezTo>
                      <a:pt x="32" y="136"/>
                      <a:pt x="32" y="136"/>
                      <a:pt x="32" y="136"/>
                    </a:cubicBezTo>
                    <a:cubicBezTo>
                      <a:pt x="480" y="136"/>
                      <a:pt x="480" y="136"/>
                      <a:pt x="480" y="136"/>
                    </a:cubicBezTo>
                    <a:cubicBezTo>
                      <a:pt x="480" y="375"/>
                      <a:pt x="480" y="375"/>
                      <a:pt x="480" y="375"/>
                    </a:cubicBezTo>
                    <a:close/>
                  </a:path>
                </a:pathLst>
              </a:custGeom>
              <a:solidFill>
                <a:schemeClr val="bg1"/>
              </a:solidFill>
              <a:ln>
                <a:noFill/>
              </a:ln>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65" name="Freeform 58"/>
              <p:cNvSpPr>
                <a:spLocks/>
              </p:cNvSpPr>
              <p:nvPr/>
            </p:nvSpPr>
            <p:spPr bwMode="auto">
              <a:xfrm>
                <a:off x="4740275" y="-2473325"/>
                <a:ext cx="241300" cy="182563"/>
              </a:xfrm>
              <a:custGeom>
                <a:avLst/>
                <a:gdLst>
                  <a:gd name="T0" fmla="*/ 0 w 64"/>
                  <a:gd name="T1" fmla="*/ 16 h 48"/>
                  <a:gd name="T2" fmla="*/ 16 w 64"/>
                  <a:gd name="T3" fmla="*/ 0 h 48"/>
                  <a:gd name="T4" fmla="*/ 48 w 64"/>
                  <a:gd name="T5" fmla="*/ 0 h 48"/>
                  <a:gd name="T6" fmla="*/ 64 w 64"/>
                  <a:gd name="T7" fmla="*/ 16 h 48"/>
                  <a:gd name="T8" fmla="*/ 64 w 64"/>
                  <a:gd name="T9" fmla="*/ 32 h 48"/>
                  <a:gd name="T10" fmla="*/ 48 w 64"/>
                  <a:gd name="T11" fmla="*/ 48 h 48"/>
                  <a:gd name="T12" fmla="*/ 16 w 64"/>
                  <a:gd name="T13" fmla="*/ 48 h 48"/>
                  <a:gd name="T14" fmla="*/ 0 w 64"/>
                  <a:gd name="T15" fmla="*/ 32 h 48"/>
                  <a:gd name="T16" fmla="*/ 0 w 64"/>
                  <a:gd name="T17" fmla="*/ 16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48">
                    <a:moveTo>
                      <a:pt x="0" y="16"/>
                    </a:moveTo>
                    <a:cubicBezTo>
                      <a:pt x="0" y="7"/>
                      <a:pt x="7" y="0"/>
                      <a:pt x="16" y="0"/>
                    </a:cubicBezTo>
                    <a:cubicBezTo>
                      <a:pt x="48" y="0"/>
                      <a:pt x="48" y="0"/>
                      <a:pt x="48" y="0"/>
                    </a:cubicBezTo>
                    <a:cubicBezTo>
                      <a:pt x="57" y="0"/>
                      <a:pt x="64" y="7"/>
                      <a:pt x="64" y="16"/>
                    </a:cubicBezTo>
                    <a:cubicBezTo>
                      <a:pt x="64" y="32"/>
                      <a:pt x="64" y="32"/>
                      <a:pt x="64" y="32"/>
                    </a:cubicBezTo>
                    <a:cubicBezTo>
                      <a:pt x="64" y="41"/>
                      <a:pt x="57" y="48"/>
                      <a:pt x="48" y="48"/>
                    </a:cubicBezTo>
                    <a:cubicBezTo>
                      <a:pt x="16" y="48"/>
                      <a:pt x="16" y="48"/>
                      <a:pt x="16" y="48"/>
                    </a:cubicBezTo>
                    <a:cubicBezTo>
                      <a:pt x="7" y="48"/>
                      <a:pt x="0" y="41"/>
                      <a:pt x="0" y="32"/>
                    </a:cubicBezTo>
                    <a:lnTo>
                      <a:pt x="0" y="16"/>
                    </a:lnTo>
                    <a:close/>
                  </a:path>
                </a:pathLst>
              </a:custGeom>
              <a:solidFill>
                <a:schemeClr val="accent5">
                  <a:lumMod val="25000"/>
                  <a:lumOff val="75000"/>
                </a:schemeClr>
              </a:solidFill>
              <a:ln>
                <a:noFill/>
              </a:ln>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66" name="Freeform 59"/>
              <p:cNvSpPr>
                <a:spLocks/>
              </p:cNvSpPr>
              <p:nvPr/>
            </p:nvSpPr>
            <p:spPr bwMode="auto">
              <a:xfrm>
                <a:off x="5102225" y="-2473325"/>
                <a:ext cx="241300" cy="182563"/>
              </a:xfrm>
              <a:custGeom>
                <a:avLst/>
                <a:gdLst>
                  <a:gd name="T0" fmla="*/ 0 w 64"/>
                  <a:gd name="T1" fmla="*/ 16 h 48"/>
                  <a:gd name="T2" fmla="*/ 16 w 64"/>
                  <a:gd name="T3" fmla="*/ 0 h 48"/>
                  <a:gd name="T4" fmla="*/ 48 w 64"/>
                  <a:gd name="T5" fmla="*/ 0 h 48"/>
                  <a:gd name="T6" fmla="*/ 64 w 64"/>
                  <a:gd name="T7" fmla="*/ 16 h 48"/>
                  <a:gd name="T8" fmla="*/ 64 w 64"/>
                  <a:gd name="T9" fmla="*/ 32 h 48"/>
                  <a:gd name="T10" fmla="*/ 48 w 64"/>
                  <a:gd name="T11" fmla="*/ 48 h 48"/>
                  <a:gd name="T12" fmla="*/ 16 w 64"/>
                  <a:gd name="T13" fmla="*/ 48 h 48"/>
                  <a:gd name="T14" fmla="*/ 0 w 64"/>
                  <a:gd name="T15" fmla="*/ 32 h 48"/>
                  <a:gd name="T16" fmla="*/ 0 w 64"/>
                  <a:gd name="T17" fmla="*/ 16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48">
                    <a:moveTo>
                      <a:pt x="0" y="16"/>
                    </a:moveTo>
                    <a:cubicBezTo>
                      <a:pt x="0" y="7"/>
                      <a:pt x="7" y="0"/>
                      <a:pt x="16" y="0"/>
                    </a:cubicBezTo>
                    <a:cubicBezTo>
                      <a:pt x="48" y="0"/>
                      <a:pt x="48" y="0"/>
                      <a:pt x="48" y="0"/>
                    </a:cubicBezTo>
                    <a:cubicBezTo>
                      <a:pt x="57" y="0"/>
                      <a:pt x="64" y="7"/>
                      <a:pt x="64" y="16"/>
                    </a:cubicBezTo>
                    <a:cubicBezTo>
                      <a:pt x="64" y="32"/>
                      <a:pt x="64" y="32"/>
                      <a:pt x="64" y="32"/>
                    </a:cubicBezTo>
                    <a:cubicBezTo>
                      <a:pt x="64" y="41"/>
                      <a:pt x="57" y="48"/>
                      <a:pt x="48" y="48"/>
                    </a:cubicBezTo>
                    <a:cubicBezTo>
                      <a:pt x="16" y="48"/>
                      <a:pt x="16" y="48"/>
                      <a:pt x="16" y="48"/>
                    </a:cubicBezTo>
                    <a:cubicBezTo>
                      <a:pt x="7" y="48"/>
                      <a:pt x="0" y="41"/>
                      <a:pt x="0" y="32"/>
                    </a:cubicBezTo>
                    <a:lnTo>
                      <a:pt x="0" y="16"/>
                    </a:lnTo>
                    <a:close/>
                  </a:path>
                </a:pathLst>
              </a:custGeom>
              <a:solidFill>
                <a:schemeClr val="accent5">
                  <a:lumMod val="25000"/>
                  <a:lumOff val="75000"/>
                </a:schemeClr>
              </a:solidFill>
              <a:ln>
                <a:noFill/>
              </a:ln>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67" name="Freeform 60"/>
              <p:cNvSpPr>
                <a:spLocks/>
              </p:cNvSpPr>
              <p:nvPr/>
            </p:nvSpPr>
            <p:spPr bwMode="auto">
              <a:xfrm>
                <a:off x="5464175" y="-2473325"/>
                <a:ext cx="241300" cy="182563"/>
              </a:xfrm>
              <a:custGeom>
                <a:avLst/>
                <a:gdLst>
                  <a:gd name="T0" fmla="*/ 0 w 64"/>
                  <a:gd name="T1" fmla="*/ 16 h 48"/>
                  <a:gd name="T2" fmla="*/ 16 w 64"/>
                  <a:gd name="T3" fmla="*/ 0 h 48"/>
                  <a:gd name="T4" fmla="*/ 48 w 64"/>
                  <a:gd name="T5" fmla="*/ 0 h 48"/>
                  <a:gd name="T6" fmla="*/ 64 w 64"/>
                  <a:gd name="T7" fmla="*/ 16 h 48"/>
                  <a:gd name="T8" fmla="*/ 64 w 64"/>
                  <a:gd name="T9" fmla="*/ 32 h 48"/>
                  <a:gd name="T10" fmla="*/ 48 w 64"/>
                  <a:gd name="T11" fmla="*/ 48 h 48"/>
                  <a:gd name="T12" fmla="*/ 16 w 64"/>
                  <a:gd name="T13" fmla="*/ 48 h 48"/>
                  <a:gd name="T14" fmla="*/ 0 w 64"/>
                  <a:gd name="T15" fmla="*/ 32 h 48"/>
                  <a:gd name="T16" fmla="*/ 0 w 64"/>
                  <a:gd name="T17" fmla="*/ 16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48">
                    <a:moveTo>
                      <a:pt x="0" y="16"/>
                    </a:moveTo>
                    <a:cubicBezTo>
                      <a:pt x="0" y="7"/>
                      <a:pt x="7" y="0"/>
                      <a:pt x="16" y="0"/>
                    </a:cubicBezTo>
                    <a:cubicBezTo>
                      <a:pt x="48" y="0"/>
                      <a:pt x="48" y="0"/>
                      <a:pt x="48" y="0"/>
                    </a:cubicBezTo>
                    <a:cubicBezTo>
                      <a:pt x="57" y="0"/>
                      <a:pt x="64" y="7"/>
                      <a:pt x="64" y="16"/>
                    </a:cubicBezTo>
                    <a:cubicBezTo>
                      <a:pt x="64" y="32"/>
                      <a:pt x="64" y="32"/>
                      <a:pt x="64" y="32"/>
                    </a:cubicBezTo>
                    <a:cubicBezTo>
                      <a:pt x="64" y="41"/>
                      <a:pt x="57" y="48"/>
                      <a:pt x="48" y="48"/>
                    </a:cubicBezTo>
                    <a:cubicBezTo>
                      <a:pt x="16" y="48"/>
                      <a:pt x="16" y="48"/>
                      <a:pt x="16" y="48"/>
                    </a:cubicBezTo>
                    <a:cubicBezTo>
                      <a:pt x="7" y="48"/>
                      <a:pt x="0" y="41"/>
                      <a:pt x="0" y="32"/>
                    </a:cubicBezTo>
                    <a:lnTo>
                      <a:pt x="0" y="16"/>
                    </a:lnTo>
                    <a:close/>
                  </a:path>
                </a:pathLst>
              </a:custGeom>
              <a:solidFill>
                <a:schemeClr val="accent5">
                  <a:lumMod val="25000"/>
                  <a:lumOff val="75000"/>
                </a:schemeClr>
              </a:solidFill>
              <a:ln>
                <a:noFill/>
              </a:ln>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70" name="Freeform 61"/>
              <p:cNvSpPr>
                <a:spLocks/>
              </p:cNvSpPr>
              <p:nvPr/>
            </p:nvSpPr>
            <p:spPr bwMode="auto">
              <a:xfrm>
                <a:off x="4376738" y="-2200275"/>
                <a:ext cx="242887" cy="180975"/>
              </a:xfrm>
              <a:custGeom>
                <a:avLst/>
                <a:gdLst>
                  <a:gd name="T0" fmla="*/ 0 w 64"/>
                  <a:gd name="T1" fmla="*/ 16 h 48"/>
                  <a:gd name="T2" fmla="*/ 16 w 64"/>
                  <a:gd name="T3" fmla="*/ 0 h 48"/>
                  <a:gd name="T4" fmla="*/ 48 w 64"/>
                  <a:gd name="T5" fmla="*/ 0 h 48"/>
                  <a:gd name="T6" fmla="*/ 64 w 64"/>
                  <a:gd name="T7" fmla="*/ 16 h 48"/>
                  <a:gd name="T8" fmla="*/ 64 w 64"/>
                  <a:gd name="T9" fmla="*/ 32 h 48"/>
                  <a:gd name="T10" fmla="*/ 48 w 64"/>
                  <a:gd name="T11" fmla="*/ 48 h 48"/>
                  <a:gd name="T12" fmla="*/ 16 w 64"/>
                  <a:gd name="T13" fmla="*/ 48 h 48"/>
                  <a:gd name="T14" fmla="*/ 0 w 64"/>
                  <a:gd name="T15" fmla="*/ 32 h 48"/>
                  <a:gd name="T16" fmla="*/ 0 w 64"/>
                  <a:gd name="T17" fmla="*/ 16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48">
                    <a:moveTo>
                      <a:pt x="0" y="16"/>
                    </a:moveTo>
                    <a:cubicBezTo>
                      <a:pt x="0" y="7"/>
                      <a:pt x="7" y="0"/>
                      <a:pt x="16" y="0"/>
                    </a:cubicBezTo>
                    <a:cubicBezTo>
                      <a:pt x="48" y="0"/>
                      <a:pt x="48" y="0"/>
                      <a:pt x="48" y="0"/>
                    </a:cubicBezTo>
                    <a:cubicBezTo>
                      <a:pt x="57" y="0"/>
                      <a:pt x="64" y="7"/>
                      <a:pt x="64" y="16"/>
                    </a:cubicBezTo>
                    <a:cubicBezTo>
                      <a:pt x="64" y="32"/>
                      <a:pt x="64" y="32"/>
                      <a:pt x="64" y="32"/>
                    </a:cubicBezTo>
                    <a:cubicBezTo>
                      <a:pt x="64" y="41"/>
                      <a:pt x="57" y="48"/>
                      <a:pt x="48" y="48"/>
                    </a:cubicBezTo>
                    <a:cubicBezTo>
                      <a:pt x="16" y="48"/>
                      <a:pt x="16" y="48"/>
                      <a:pt x="16" y="48"/>
                    </a:cubicBezTo>
                    <a:cubicBezTo>
                      <a:pt x="7" y="48"/>
                      <a:pt x="0" y="41"/>
                      <a:pt x="0" y="32"/>
                    </a:cubicBezTo>
                    <a:lnTo>
                      <a:pt x="0" y="16"/>
                    </a:lnTo>
                    <a:close/>
                  </a:path>
                </a:pathLst>
              </a:custGeom>
              <a:solidFill>
                <a:schemeClr val="accent5">
                  <a:lumMod val="25000"/>
                  <a:lumOff val="75000"/>
                </a:schemeClr>
              </a:solidFill>
              <a:ln>
                <a:noFill/>
              </a:ln>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71" name="Freeform 62"/>
              <p:cNvSpPr>
                <a:spLocks/>
              </p:cNvSpPr>
              <p:nvPr/>
            </p:nvSpPr>
            <p:spPr bwMode="auto">
              <a:xfrm>
                <a:off x="4740275" y="-2200275"/>
                <a:ext cx="241300" cy="180975"/>
              </a:xfrm>
              <a:custGeom>
                <a:avLst/>
                <a:gdLst>
                  <a:gd name="T0" fmla="*/ 0 w 64"/>
                  <a:gd name="T1" fmla="*/ 16 h 48"/>
                  <a:gd name="T2" fmla="*/ 16 w 64"/>
                  <a:gd name="T3" fmla="*/ 0 h 48"/>
                  <a:gd name="T4" fmla="*/ 48 w 64"/>
                  <a:gd name="T5" fmla="*/ 0 h 48"/>
                  <a:gd name="T6" fmla="*/ 64 w 64"/>
                  <a:gd name="T7" fmla="*/ 16 h 48"/>
                  <a:gd name="T8" fmla="*/ 64 w 64"/>
                  <a:gd name="T9" fmla="*/ 32 h 48"/>
                  <a:gd name="T10" fmla="*/ 48 w 64"/>
                  <a:gd name="T11" fmla="*/ 48 h 48"/>
                  <a:gd name="T12" fmla="*/ 16 w 64"/>
                  <a:gd name="T13" fmla="*/ 48 h 48"/>
                  <a:gd name="T14" fmla="*/ 0 w 64"/>
                  <a:gd name="T15" fmla="*/ 32 h 48"/>
                  <a:gd name="T16" fmla="*/ 0 w 64"/>
                  <a:gd name="T17" fmla="*/ 16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48">
                    <a:moveTo>
                      <a:pt x="0" y="16"/>
                    </a:moveTo>
                    <a:cubicBezTo>
                      <a:pt x="0" y="7"/>
                      <a:pt x="7" y="0"/>
                      <a:pt x="16" y="0"/>
                    </a:cubicBezTo>
                    <a:cubicBezTo>
                      <a:pt x="48" y="0"/>
                      <a:pt x="48" y="0"/>
                      <a:pt x="48" y="0"/>
                    </a:cubicBezTo>
                    <a:cubicBezTo>
                      <a:pt x="57" y="0"/>
                      <a:pt x="64" y="7"/>
                      <a:pt x="64" y="16"/>
                    </a:cubicBezTo>
                    <a:cubicBezTo>
                      <a:pt x="64" y="32"/>
                      <a:pt x="64" y="32"/>
                      <a:pt x="64" y="32"/>
                    </a:cubicBezTo>
                    <a:cubicBezTo>
                      <a:pt x="64" y="41"/>
                      <a:pt x="57" y="48"/>
                      <a:pt x="48" y="48"/>
                    </a:cubicBezTo>
                    <a:cubicBezTo>
                      <a:pt x="16" y="48"/>
                      <a:pt x="16" y="48"/>
                      <a:pt x="16" y="48"/>
                    </a:cubicBezTo>
                    <a:cubicBezTo>
                      <a:pt x="7" y="48"/>
                      <a:pt x="0" y="41"/>
                      <a:pt x="0" y="32"/>
                    </a:cubicBezTo>
                    <a:lnTo>
                      <a:pt x="0" y="16"/>
                    </a:lnTo>
                    <a:close/>
                  </a:path>
                </a:pathLst>
              </a:custGeom>
              <a:solidFill>
                <a:schemeClr val="bg1"/>
              </a:solidFill>
              <a:ln>
                <a:noFill/>
              </a:ln>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72" name="Freeform 63"/>
              <p:cNvSpPr>
                <a:spLocks/>
              </p:cNvSpPr>
              <p:nvPr/>
            </p:nvSpPr>
            <p:spPr bwMode="auto">
              <a:xfrm>
                <a:off x="5102225" y="-2200275"/>
                <a:ext cx="241300" cy="180975"/>
              </a:xfrm>
              <a:custGeom>
                <a:avLst/>
                <a:gdLst>
                  <a:gd name="T0" fmla="*/ 0 w 64"/>
                  <a:gd name="T1" fmla="*/ 16 h 48"/>
                  <a:gd name="T2" fmla="*/ 16 w 64"/>
                  <a:gd name="T3" fmla="*/ 0 h 48"/>
                  <a:gd name="T4" fmla="*/ 48 w 64"/>
                  <a:gd name="T5" fmla="*/ 0 h 48"/>
                  <a:gd name="T6" fmla="*/ 64 w 64"/>
                  <a:gd name="T7" fmla="*/ 16 h 48"/>
                  <a:gd name="T8" fmla="*/ 64 w 64"/>
                  <a:gd name="T9" fmla="*/ 32 h 48"/>
                  <a:gd name="T10" fmla="*/ 48 w 64"/>
                  <a:gd name="T11" fmla="*/ 48 h 48"/>
                  <a:gd name="T12" fmla="*/ 16 w 64"/>
                  <a:gd name="T13" fmla="*/ 48 h 48"/>
                  <a:gd name="T14" fmla="*/ 0 w 64"/>
                  <a:gd name="T15" fmla="*/ 32 h 48"/>
                  <a:gd name="T16" fmla="*/ 0 w 64"/>
                  <a:gd name="T17" fmla="*/ 16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48">
                    <a:moveTo>
                      <a:pt x="0" y="16"/>
                    </a:moveTo>
                    <a:cubicBezTo>
                      <a:pt x="0" y="7"/>
                      <a:pt x="7" y="0"/>
                      <a:pt x="16" y="0"/>
                    </a:cubicBezTo>
                    <a:cubicBezTo>
                      <a:pt x="48" y="0"/>
                      <a:pt x="48" y="0"/>
                      <a:pt x="48" y="0"/>
                    </a:cubicBezTo>
                    <a:cubicBezTo>
                      <a:pt x="57" y="0"/>
                      <a:pt x="64" y="7"/>
                      <a:pt x="64" y="16"/>
                    </a:cubicBezTo>
                    <a:cubicBezTo>
                      <a:pt x="64" y="32"/>
                      <a:pt x="64" y="32"/>
                      <a:pt x="64" y="32"/>
                    </a:cubicBezTo>
                    <a:cubicBezTo>
                      <a:pt x="64" y="41"/>
                      <a:pt x="57" y="48"/>
                      <a:pt x="48" y="48"/>
                    </a:cubicBezTo>
                    <a:cubicBezTo>
                      <a:pt x="16" y="48"/>
                      <a:pt x="16" y="48"/>
                      <a:pt x="16" y="48"/>
                    </a:cubicBezTo>
                    <a:cubicBezTo>
                      <a:pt x="7" y="48"/>
                      <a:pt x="0" y="41"/>
                      <a:pt x="0" y="32"/>
                    </a:cubicBezTo>
                    <a:lnTo>
                      <a:pt x="0" y="16"/>
                    </a:lnTo>
                    <a:close/>
                  </a:path>
                </a:pathLst>
              </a:custGeom>
              <a:solidFill>
                <a:schemeClr val="bg1"/>
              </a:solidFill>
              <a:ln>
                <a:noFill/>
              </a:ln>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73" name="Freeform 64"/>
              <p:cNvSpPr>
                <a:spLocks/>
              </p:cNvSpPr>
              <p:nvPr/>
            </p:nvSpPr>
            <p:spPr bwMode="auto">
              <a:xfrm>
                <a:off x="5464175" y="-2200275"/>
                <a:ext cx="241300" cy="180975"/>
              </a:xfrm>
              <a:custGeom>
                <a:avLst/>
                <a:gdLst>
                  <a:gd name="T0" fmla="*/ 0 w 64"/>
                  <a:gd name="T1" fmla="*/ 16 h 48"/>
                  <a:gd name="T2" fmla="*/ 16 w 64"/>
                  <a:gd name="T3" fmla="*/ 0 h 48"/>
                  <a:gd name="T4" fmla="*/ 48 w 64"/>
                  <a:gd name="T5" fmla="*/ 0 h 48"/>
                  <a:gd name="T6" fmla="*/ 64 w 64"/>
                  <a:gd name="T7" fmla="*/ 16 h 48"/>
                  <a:gd name="T8" fmla="*/ 64 w 64"/>
                  <a:gd name="T9" fmla="*/ 32 h 48"/>
                  <a:gd name="T10" fmla="*/ 48 w 64"/>
                  <a:gd name="T11" fmla="*/ 48 h 48"/>
                  <a:gd name="T12" fmla="*/ 16 w 64"/>
                  <a:gd name="T13" fmla="*/ 48 h 48"/>
                  <a:gd name="T14" fmla="*/ 0 w 64"/>
                  <a:gd name="T15" fmla="*/ 32 h 48"/>
                  <a:gd name="T16" fmla="*/ 0 w 64"/>
                  <a:gd name="T17" fmla="*/ 16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48">
                    <a:moveTo>
                      <a:pt x="0" y="16"/>
                    </a:moveTo>
                    <a:cubicBezTo>
                      <a:pt x="0" y="7"/>
                      <a:pt x="7" y="0"/>
                      <a:pt x="16" y="0"/>
                    </a:cubicBezTo>
                    <a:cubicBezTo>
                      <a:pt x="48" y="0"/>
                      <a:pt x="48" y="0"/>
                      <a:pt x="48" y="0"/>
                    </a:cubicBezTo>
                    <a:cubicBezTo>
                      <a:pt x="57" y="0"/>
                      <a:pt x="64" y="7"/>
                      <a:pt x="64" y="16"/>
                    </a:cubicBezTo>
                    <a:cubicBezTo>
                      <a:pt x="64" y="32"/>
                      <a:pt x="64" y="32"/>
                      <a:pt x="64" y="32"/>
                    </a:cubicBezTo>
                    <a:cubicBezTo>
                      <a:pt x="64" y="41"/>
                      <a:pt x="57" y="48"/>
                      <a:pt x="48" y="48"/>
                    </a:cubicBezTo>
                    <a:cubicBezTo>
                      <a:pt x="16" y="48"/>
                      <a:pt x="16" y="48"/>
                      <a:pt x="16" y="48"/>
                    </a:cubicBezTo>
                    <a:cubicBezTo>
                      <a:pt x="7" y="48"/>
                      <a:pt x="0" y="41"/>
                      <a:pt x="0" y="32"/>
                    </a:cubicBezTo>
                    <a:lnTo>
                      <a:pt x="0" y="16"/>
                    </a:lnTo>
                    <a:close/>
                  </a:path>
                </a:pathLst>
              </a:custGeom>
              <a:solidFill>
                <a:schemeClr val="bg1"/>
              </a:solidFill>
              <a:ln>
                <a:noFill/>
              </a:ln>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74" name="Freeform 65"/>
              <p:cNvSpPr>
                <a:spLocks/>
              </p:cNvSpPr>
              <p:nvPr/>
            </p:nvSpPr>
            <p:spPr bwMode="auto">
              <a:xfrm>
                <a:off x="4376738" y="-1928813"/>
                <a:ext cx="242887" cy="180975"/>
              </a:xfrm>
              <a:custGeom>
                <a:avLst/>
                <a:gdLst>
                  <a:gd name="T0" fmla="*/ 0 w 64"/>
                  <a:gd name="T1" fmla="*/ 16 h 48"/>
                  <a:gd name="T2" fmla="*/ 16 w 64"/>
                  <a:gd name="T3" fmla="*/ 0 h 48"/>
                  <a:gd name="T4" fmla="*/ 48 w 64"/>
                  <a:gd name="T5" fmla="*/ 0 h 48"/>
                  <a:gd name="T6" fmla="*/ 64 w 64"/>
                  <a:gd name="T7" fmla="*/ 16 h 48"/>
                  <a:gd name="T8" fmla="*/ 64 w 64"/>
                  <a:gd name="T9" fmla="*/ 32 h 48"/>
                  <a:gd name="T10" fmla="*/ 48 w 64"/>
                  <a:gd name="T11" fmla="*/ 48 h 48"/>
                  <a:gd name="T12" fmla="*/ 16 w 64"/>
                  <a:gd name="T13" fmla="*/ 48 h 48"/>
                  <a:gd name="T14" fmla="*/ 0 w 64"/>
                  <a:gd name="T15" fmla="*/ 32 h 48"/>
                  <a:gd name="T16" fmla="*/ 0 w 64"/>
                  <a:gd name="T17" fmla="*/ 16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48">
                    <a:moveTo>
                      <a:pt x="0" y="16"/>
                    </a:moveTo>
                    <a:cubicBezTo>
                      <a:pt x="0" y="7"/>
                      <a:pt x="7" y="0"/>
                      <a:pt x="16" y="0"/>
                    </a:cubicBezTo>
                    <a:cubicBezTo>
                      <a:pt x="48" y="0"/>
                      <a:pt x="48" y="0"/>
                      <a:pt x="48" y="0"/>
                    </a:cubicBezTo>
                    <a:cubicBezTo>
                      <a:pt x="57" y="0"/>
                      <a:pt x="64" y="7"/>
                      <a:pt x="64" y="16"/>
                    </a:cubicBezTo>
                    <a:cubicBezTo>
                      <a:pt x="64" y="32"/>
                      <a:pt x="64" y="32"/>
                      <a:pt x="64" y="32"/>
                    </a:cubicBezTo>
                    <a:cubicBezTo>
                      <a:pt x="64" y="41"/>
                      <a:pt x="57" y="48"/>
                      <a:pt x="48" y="48"/>
                    </a:cubicBezTo>
                    <a:cubicBezTo>
                      <a:pt x="16" y="48"/>
                      <a:pt x="16" y="48"/>
                      <a:pt x="16" y="48"/>
                    </a:cubicBezTo>
                    <a:cubicBezTo>
                      <a:pt x="7" y="48"/>
                      <a:pt x="0" y="41"/>
                      <a:pt x="0" y="32"/>
                    </a:cubicBezTo>
                    <a:lnTo>
                      <a:pt x="0" y="16"/>
                    </a:lnTo>
                    <a:close/>
                  </a:path>
                </a:pathLst>
              </a:custGeom>
              <a:solidFill>
                <a:schemeClr val="bg1"/>
              </a:solidFill>
              <a:ln>
                <a:noFill/>
              </a:ln>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75" name="Freeform 66"/>
              <p:cNvSpPr>
                <a:spLocks/>
              </p:cNvSpPr>
              <p:nvPr/>
            </p:nvSpPr>
            <p:spPr bwMode="auto">
              <a:xfrm>
                <a:off x="4740275" y="-1928813"/>
                <a:ext cx="241300" cy="180975"/>
              </a:xfrm>
              <a:custGeom>
                <a:avLst/>
                <a:gdLst>
                  <a:gd name="T0" fmla="*/ 0 w 64"/>
                  <a:gd name="T1" fmla="*/ 16 h 48"/>
                  <a:gd name="T2" fmla="*/ 16 w 64"/>
                  <a:gd name="T3" fmla="*/ 0 h 48"/>
                  <a:gd name="T4" fmla="*/ 48 w 64"/>
                  <a:gd name="T5" fmla="*/ 0 h 48"/>
                  <a:gd name="T6" fmla="*/ 64 w 64"/>
                  <a:gd name="T7" fmla="*/ 16 h 48"/>
                  <a:gd name="T8" fmla="*/ 64 w 64"/>
                  <a:gd name="T9" fmla="*/ 32 h 48"/>
                  <a:gd name="T10" fmla="*/ 48 w 64"/>
                  <a:gd name="T11" fmla="*/ 48 h 48"/>
                  <a:gd name="T12" fmla="*/ 16 w 64"/>
                  <a:gd name="T13" fmla="*/ 48 h 48"/>
                  <a:gd name="T14" fmla="*/ 0 w 64"/>
                  <a:gd name="T15" fmla="*/ 32 h 48"/>
                  <a:gd name="T16" fmla="*/ 0 w 64"/>
                  <a:gd name="T17" fmla="*/ 16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48">
                    <a:moveTo>
                      <a:pt x="0" y="16"/>
                    </a:moveTo>
                    <a:cubicBezTo>
                      <a:pt x="0" y="7"/>
                      <a:pt x="7" y="0"/>
                      <a:pt x="16" y="0"/>
                    </a:cubicBezTo>
                    <a:cubicBezTo>
                      <a:pt x="48" y="0"/>
                      <a:pt x="48" y="0"/>
                      <a:pt x="48" y="0"/>
                    </a:cubicBezTo>
                    <a:cubicBezTo>
                      <a:pt x="57" y="0"/>
                      <a:pt x="64" y="7"/>
                      <a:pt x="64" y="16"/>
                    </a:cubicBezTo>
                    <a:cubicBezTo>
                      <a:pt x="64" y="32"/>
                      <a:pt x="64" y="32"/>
                      <a:pt x="64" y="32"/>
                    </a:cubicBezTo>
                    <a:cubicBezTo>
                      <a:pt x="64" y="41"/>
                      <a:pt x="57" y="48"/>
                      <a:pt x="48" y="48"/>
                    </a:cubicBezTo>
                    <a:cubicBezTo>
                      <a:pt x="16" y="48"/>
                      <a:pt x="16" y="48"/>
                      <a:pt x="16" y="48"/>
                    </a:cubicBezTo>
                    <a:cubicBezTo>
                      <a:pt x="7" y="48"/>
                      <a:pt x="0" y="41"/>
                      <a:pt x="0" y="32"/>
                    </a:cubicBezTo>
                    <a:lnTo>
                      <a:pt x="0" y="16"/>
                    </a:lnTo>
                    <a:close/>
                  </a:path>
                </a:pathLst>
              </a:custGeom>
              <a:solidFill>
                <a:schemeClr val="bg1"/>
              </a:solidFill>
              <a:ln>
                <a:noFill/>
              </a:ln>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76" name="Freeform 67"/>
              <p:cNvSpPr>
                <a:spLocks/>
              </p:cNvSpPr>
              <p:nvPr/>
            </p:nvSpPr>
            <p:spPr bwMode="auto">
              <a:xfrm>
                <a:off x="5102225" y="-1928813"/>
                <a:ext cx="241300" cy="180975"/>
              </a:xfrm>
              <a:custGeom>
                <a:avLst/>
                <a:gdLst>
                  <a:gd name="T0" fmla="*/ 0 w 64"/>
                  <a:gd name="T1" fmla="*/ 16 h 48"/>
                  <a:gd name="T2" fmla="*/ 16 w 64"/>
                  <a:gd name="T3" fmla="*/ 0 h 48"/>
                  <a:gd name="T4" fmla="*/ 48 w 64"/>
                  <a:gd name="T5" fmla="*/ 0 h 48"/>
                  <a:gd name="T6" fmla="*/ 64 w 64"/>
                  <a:gd name="T7" fmla="*/ 16 h 48"/>
                  <a:gd name="T8" fmla="*/ 64 w 64"/>
                  <a:gd name="T9" fmla="*/ 32 h 48"/>
                  <a:gd name="T10" fmla="*/ 48 w 64"/>
                  <a:gd name="T11" fmla="*/ 48 h 48"/>
                  <a:gd name="T12" fmla="*/ 16 w 64"/>
                  <a:gd name="T13" fmla="*/ 48 h 48"/>
                  <a:gd name="T14" fmla="*/ 0 w 64"/>
                  <a:gd name="T15" fmla="*/ 32 h 48"/>
                  <a:gd name="T16" fmla="*/ 0 w 64"/>
                  <a:gd name="T17" fmla="*/ 16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48">
                    <a:moveTo>
                      <a:pt x="0" y="16"/>
                    </a:moveTo>
                    <a:cubicBezTo>
                      <a:pt x="0" y="7"/>
                      <a:pt x="7" y="0"/>
                      <a:pt x="16" y="0"/>
                    </a:cubicBezTo>
                    <a:cubicBezTo>
                      <a:pt x="48" y="0"/>
                      <a:pt x="48" y="0"/>
                      <a:pt x="48" y="0"/>
                    </a:cubicBezTo>
                    <a:cubicBezTo>
                      <a:pt x="57" y="0"/>
                      <a:pt x="64" y="7"/>
                      <a:pt x="64" y="16"/>
                    </a:cubicBezTo>
                    <a:cubicBezTo>
                      <a:pt x="64" y="32"/>
                      <a:pt x="64" y="32"/>
                      <a:pt x="64" y="32"/>
                    </a:cubicBezTo>
                    <a:cubicBezTo>
                      <a:pt x="64" y="41"/>
                      <a:pt x="57" y="48"/>
                      <a:pt x="48" y="48"/>
                    </a:cubicBezTo>
                    <a:cubicBezTo>
                      <a:pt x="16" y="48"/>
                      <a:pt x="16" y="48"/>
                      <a:pt x="16" y="48"/>
                    </a:cubicBezTo>
                    <a:cubicBezTo>
                      <a:pt x="7" y="48"/>
                      <a:pt x="0" y="41"/>
                      <a:pt x="0" y="32"/>
                    </a:cubicBezTo>
                    <a:lnTo>
                      <a:pt x="0" y="16"/>
                    </a:lnTo>
                    <a:close/>
                  </a:path>
                </a:pathLst>
              </a:custGeom>
              <a:solidFill>
                <a:schemeClr val="bg1"/>
              </a:solidFill>
              <a:ln>
                <a:noFill/>
              </a:ln>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grpSp>
      </p:grpSp>
      <p:grpSp>
        <p:nvGrpSpPr>
          <p:cNvPr id="119" name="Group 118"/>
          <p:cNvGrpSpPr/>
          <p:nvPr/>
        </p:nvGrpSpPr>
        <p:grpSpPr>
          <a:xfrm>
            <a:off x="9248002" y="5669745"/>
            <a:ext cx="717038" cy="717030"/>
            <a:chOff x="9433898" y="5783263"/>
            <a:chExt cx="731520" cy="731512"/>
          </a:xfrm>
        </p:grpSpPr>
        <p:sp>
          <p:nvSpPr>
            <p:cNvPr id="57" name="Rectangle 56"/>
            <p:cNvSpPr/>
            <p:nvPr/>
          </p:nvSpPr>
          <p:spPr bwMode="auto">
            <a:xfrm>
              <a:off x="9433898" y="5783263"/>
              <a:ext cx="731520" cy="73151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4043" eaLnBrk="0" fontAlgn="base" latinLnBrk="0" hangingPunct="0">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12" name="Freeform 30"/>
            <p:cNvSpPr>
              <a:spLocks noEditPoints="1"/>
            </p:cNvSpPr>
            <p:nvPr/>
          </p:nvSpPr>
          <p:spPr bwMode="auto">
            <a:xfrm>
              <a:off x="9585300" y="5905160"/>
              <a:ext cx="439346" cy="485791"/>
            </a:xfrm>
            <a:custGeom>
              <a:avLst/>
              <a:gdLst>
                <a:gd name="T0" fmla="*/ 148 w 148"/>
                <a:gd name="T1" fmla="*/ 39 h 164"/>
                <a:gd name="T2" fmla="*/ 148 w 148"/>
                <a:gd name="T3" fmla="*/ 138 h 164"/>
                <a:gd name="T4" fmla="*/ 148 w 148"/>
                <a:gd name="T5" fmla="*/ 138 h 164"/>
                <a:gd name="T6" fmla="*/ 74 w 148"/>
                <a:gd name="T7" fmla="*/ 164 h 164"/>
                <a:gd name="T8" fmla="*/ 0 w 148"/>
                <a:gd name="T9" fmla="*/ 138 h 164"/>
                <a:gd name="T10" fmla="*/ 0 w 148"/>
                <a:gd name="T11" fmla="*/ 138 h 164"/>
                <a:gd name="T12" fmla="*/ 0 w 148"/>
                <a:gd name="T13" fmla="*/ 138 h 164"/>
                <a:gd name="T14" fmla="*/ 0 w 148"/>
                <a:gd name="T15" fmla="*/ 136 h 164"/>
                <a:gd name="T16" fmla="*/ 0 w 148"/>
                <a:gd name="T17" fmla="*/ 135 h 164"/>
                <a:gd name="T18" fmla="*/ 0 w 148"/>
                <a:gd name="T19" fmla="*/ 40 h 164"/>
                <a:gd name="T20" fmla="*/ 74 w 148"/>
                <a:gd name="T21" fmla="*/ 60 h 164"/>
                <a:gd name="T22" fmla="*/ 148 w 148"/>
                <a:gd name="T23" fmla="*/ 39 h 164"/>
                <a:gd name="T24" fmla="*/ 74 w 148"/>
                <a:gd name="T25" fmla="*/ 55 h 164"/>
                <a:gd name="T26" fmla="*/ 148 w 148"/>
                <a:gd name="T27" fmla="*/ 28 h 164"/>
                <a:gd name="T28" fmla="*/ 74 w 148"/>
                <a:gd name="T29" fmla="*/ 0 h 164"/>
                <a:gd name="T30" fmla="*/ 0 w 148"/>
                <a:gd name="T31" fmla="*/ 28 h 164"/>
                <a:gd name="T32" fmla="*/ 74 w 148"/>
                <a:gd name="T33" fmla="*/ 55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8" h="164">
                  <a:moveTo>
                    <a:pt x="148" y="39"/>
                  </a:moveTo>
                  <a:cubicBezTo>
                    <a:pt x="148" y="138"/>
                    <a:pt x="148" y="138"/>
                    <a:pt x="148" y="138"/>
                  </a:cubicBezTo>
                  <a:cubicBezTo>
                    <a:pt x="148" y="138"/>
                    <a:pt x="148" y="138"/>
                    <a:pt x="148" y="138"/>
                  </a:cubicBezTo>
                  <a:cubicBezTo>
                    <a:pt x="145" y="153"/>
                    <a:pt x="113" y="164"/>
                    <a:pt x="74" y="164"/>
                  </a:cubicBezTo>
                  <a:cubicBezTo>
                    <a:pt x="35" y="164"/>
                    <a:pt x="3" y="153"/>
                    <a:pt x="0" y="138"/>
                  </a:cubicBezTo>
                  <a:cubicBezTo>
                    <a:pt x="0" y="138"/>
                    <a:pt x="0" y="138"/>
                    <a:pt x="0" y="138"/>
                  </a:cubicBezTo>
                  <a:cubicBezTo>
                    <a:pt x="0" y="138"/>
                    <a:pt x="0" y="138"/>
                    <a:pt x="0" y="138"/>
                  </a:cubicBezTo>
                  <a:cubicBezTo>
                    <a:pt x="0" y="137"/>
                    <a:pt x="0" y="137"/>
                    <a:pt x="0" y="136"/>
                  </a:cubicBezTo>
                  <a:cubicBezTo>
                    <a:pt x="0" y="136"/>
                    <a:pt x="0" y="136"/>
                    <a:pt x="0" y="135"/>
                  </a:cubicBezTo>
                  <a:cubicBezTo>
                    <a:pt x="0" y="40"/>
                    <a:pt x="0" y="40"/>
                    <a:pt x="0" y="40"/>
                  </a:cubicBezTo>
                  <a:cubicBezTo>
                    <a:pt x="12" y="53"/>
                    <a:pt x="44" y="60"/>
                    <a:pt x="74" y="60"/>
                  </a:cubicBezTo>
                  <a:cubicBezTo>
                    <a:pt x="104" y="60"/>
                    <a:pt x="136" y="53"/>
                    <a:pt x="148" y="39"/>
                  </a:cubicBezTo>
                  <a:close/>
                  <a:moveTo>
                    <a:pt x="74" y="55"/>
                  </a:moveTo>
                  <a:cubicBezTo>
                    <a:pt x="115" y="55"/>
                    <a:pt x="148" y="43"/>
                    <a:pt x="148" y="28"/>
                  </a:cubicBezTo>
                  <a:cubicBezTo>
                    <a:pt x="148" y="13"/>
                    <a:pt x="115" y="0"/>
                    <a:pt x="74" y="0"/>
                  </a:cubicBezTo>
                  <a:cubicBezTo>
                    <a:pt x="33" y="0"/>
                    <a:pt x="0" y="13"/>
                    <a:pt x="0" y="28"/>
                  </a:cubicBezTo>
                  <a:cubicBezTo>
                    <a:pt x="0" y="43"/>
                    <a:pt x="33" y="55"/>
                    <a:pt x="74" y="55"/>
                  </a:cubicBezTo>
                  <a:close/>
                </a:path>
              </a:pathLst>
            </a:custGeom>
            <a:solidFill>
              <a:schemeClr val="bg1"/>
            </a:solidFill>
            <a:ln>
              <a:noFill/>
            </a:ln>
            <a:extLst/>
          </p:spPr>
          <p:txBody>
            <a:bodyPr vert="horz" wrap="square" lIns="89630" tIns="224075" rIns="89630" bIns="44815" numCol="1" anchor="t" anchorCtr="0" compatLnSpc="1">
              <a:prstTxWarp prst="textNoShape">
                <a:avLst/>
              </a:prstTxWarp>
            </a:bodyPr>
            <a:lstStyle/>
            <a:p>
              <a:pPr marL="0" marR="0" lvl="0" indent="0" algn="ctr" defTabSz="896115" eaLnBrk="0" fontAlgn="base" latinLnBrk="0" hangingPunct="0">
                <a:lnSpc>
                  <a:spcPct val="90000"/>
                </a:lnSpc>
                <a:spcBef>
                  <a:spcPct val="0"/>
                </a:spcBef>
                <a:spcAft>
                  <a:spcPct val="0"/>
                </a:spcAft>
                <a:buClrTx/>
                <a:buSzTx/>
                <a:buFontTx/>
                <a:buNone/>
                <a:tabLst/>
                <a:defRPr/>
              </a:pPr>
              <a:r>
                <a:rPr kumimoji="0" lang="en-US" sz="1371" b="0" i="0" u="none" strike="noStrike" kern="0" cap="none" spc="0" normalizeH="0" baseline="0" noProof="0" dirty="0">
                  <a:ln>
                    <a:noFill/>
                  </a:ln>
                  <a:gradFill>
                    <a:gsLst>
                      <a:gs pos="10000">
                        <a:srgbClr val="4F81BD"/>
                      </a:gs>
                      <a:gs pos="50000">
                        <a:srgbClr val="4F81BD"/>
                      </a:gs>
                    </a:gsLst>
                    <a:lin ang="5400000" scaled="1"/>
                  </a:gradFill>
                  <a:effectLst/>
                  <a:uLnTx/>
                  <a:uFillTx/>
                  <a:latin typeface="Segoe UI Semibold" panose="020B0702040204020203" pitchFamily="34" charset="0"/>
                  <a:cs typeface="Segoe UI Semibold" panose="020B0702040204020203" pitchFamily="34" charset="0"/>
                </a:rPr>
                <a:t>DB</a:t>
              </a:r>
            </a:p>
          </p:txBody>
        </p:sp>
      </p:grpSp>
      <p:grpSp>
        <p:nvGrpSpPr>
          <p:cNvPr id="115" name="Group 114"/>
          <p:cNvGrpSpPr/>
          <p:nvPr/>
        </p:nvGrpSpPr>
        <p:grpSpPr>
          <a:xfrm>
            <a:off x="8456268" y="5669745"/>
            <a:ext cx="717038" cy="717030"/>
            <a:chOff x="8626174" y="5783263"/>
            <a:chExt cx="731520" cy="731512"/>
          </a:xfrm>
        </p:grpSpPr>
        <p:sp>
          <p:nvSpPr>
            <p:cNvPr id="56" name="Rectangle 55"/>
            <p:cNvSpPr/>
            <p:nvPr/>
          </p:nvSpPr>
          <p:spPr bwMode="auto">
            <a:xfrm>
              <a:off x="8626174" y="5783263"/>
              <a:ext cx="731520" cy="73151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4043" eaLnBrk="0" fontAlgn="base" latinLnBrk="0" hangingPunct="0">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114" name="Group 113"/>
            <p:cNvGrpSpPr/>
            <p:nvPr/>
          </p:nvGrpSpPr>
          <p:grpSpPr>
            <a:xfrm>
              <a:off x="8784749" y="5904931"/>
              <a:ext cx="414370" cy="488177"/>
              <a:chOff x="-563563" y="-3111500"/>
              <a:chExt cx="6515101" cy="7675563"/>
            </a:xfrm>
          </p:grpSpPr>
          <p:sp>
            <p:nvSpPr>
              <p:cNvPr id="108" name="Freeform 72"/>
              <p:cNvSpPr>
                <a:spLocks/>
              </p:cNvSpPr>
              <p:nvPr/>
            </p:nvSpPr>
            <p:spPr bwMode="auto">
              <a:xfrm>
                <a:off x="-563563" y="-3111500"/>
                <a:ext cx="2722563" cy="5940425"/>
              </a:xfrm>
              <a:custGeom>
                <a:avLst/>
                <a:gdLst>
                  <a:gd name="T0" fmla="*/ 724 w 725"/>
                  <a:gd name="T1" fmla="*/ 503 h 1582"/>
                  <a:gd name="T2" fmla="*/ 506 w 725"/>
                  <a:gd name="T3" fmla="*/ 503 h 1582"/>
                  <a:gd name="T4" fmla="*/ 506 w 725"/>
                  <a:gd name="T5" fmla="*/ 218 h 1582"/>
                  <a:gd name="T6" fmla="*/ 222 w 725"/>
                  <a:gd name="T7" fmla="*/ 218 h 1582"/>
                  <a:gd name="T8" fmla="*/ 222 w 725"/>
                  <a:gd name="T9" fmla="*/ 1364 h 1582"/>
                  <a:gd name="T10" fmla="*/ 436 w 725"/>
                  <a:gd name="T11" fmla="*/ 1364 h 1582"/>
                  <a:gd name="T12" fmla="*/ 436 w 725"/>
                  <a:gd name="T13" fmla="*/ 1580 h 1582"/>
                  <a:gd name="T14" fmla="*/ 415 w 725"/>
                  <a:gd name="T15" fmla="*/ 1580 h 1582"/>
                  <a:gd name="T16" fmla="*/ 111 w 725"/>
                  <a:gd name="T17" fmla="*/ 1581 h 1582"/>
                  <a:gd name="T18" fmla="*/ 32 w 725"/>
                  <a:gd name="T19" fmla="*/ 1549 h 1582"/>
                  <a:gd name="T20" fmla="*/ 0 w 725"/>
                  <a:gd name="T21" fmla="*/ 1477 h 1582"/>
                  <a:gd name="T22" fmla="*/ 1 w 725"/>
                  <a:gd name="T23" fmla="*/ 1025 h 1582"/>
                  <a:gd name="T24" fmla="*/ 6 w 725"/>
                  <a:gd name="T25" fmla="*/ 82 h 1582"/>
                  <a:gd name="T26" fmla="*/ 22 w 725"/>
                  <a:gd name="T27" fmla="*/ 21 h 1582"/>
                  <a:gd name="T28" fmla="*/ 59 w 725"/>
                  <a:gd name="T29" fmla="*/ 1 h 1582"/>
                  <a:gd name="T30" fmla="*/ 678 w 725"/>
                  <a:gd name="T31" fmla="*/ 0 h 1582"/>
                  <a:gd name="T32" fmla="*/ 717 w 725"/>
                  <a:gd name="T33" fmla="*/ 30 h 1582"/>
                  <a:gd name="T34" fmla="*/ 725 w 725"/>
                  <a:gd name="T35" fmla="*/ 66 h 1582"/>
                  <a:gd name="T36" fmla="*/ 725 w 725"/>
                  <a:gd name="T37" fmla="*/ 495 h 1582"/>
                  <a:gd name="T38" fmla="*/ 724 w 725"/>
                  <a:gd name="T39" fmla="*/ 503 h 15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5" h="1582">
                    <a:moveTo>
                      <a:pt x="724" y="503"/>
                    </a:moveTo>
                    <a:cubicBezTo>
                      <a:pt x="651" y="503"/>
                      <a:pt x="579" y="503"/>
                      <a:pt x="506" y="503"/>
                    </a:cubicBezTo>
                    <a:cubicBezTo>
                      <a:pt x="506" y="408"/>
                      <a:pt x="506" y="314"/>
                      <a:pt x="506" y="218"/>
                    </a:cubicBezTo>
                    <a:cubicBezTo>
                      <a:pt x="411" y="218"/>
                      <a:pt x="317" y="218"/>
                      <a:pt x="222" y="218"/>
                    </a:cubicBezTo>
                    <a:cubicBezTo>
                      <a:pt x="222" y="599"/>
                      <a:pt x="222" y="980"/>
                      <a:pt x="222" y="1364"/>
                    </a:cubicBezTo>
                    <a:cubicBezTo>
                      <a:pt x="293" y="1364"/>
                      <a:pt x="364" y="1364"/>
                      <a:pt x="436" y="1364"/>
                    </a:cubicBezTo>
                    <a:cubicBezTo>
                      <a:pt x="436" y="1436"/>
                      <a:pt x="436" y="1506"/>
                      <a:pt x="436" y="1580"/>
                    </a:cubicBezTo>
                    <a:cubicBezTo>
                      <a:pt x="429" y="1580"/>
                      <a:pt x="422" y="1580"/>
                      <a:pt x="415" y="1580"/>
                    </a:cubicBezTo>
                    <a:cubicBezTo>
                      <a:pt x="314" y="1580"/>
                      <a:pt x="212" y="1578"/>
                      <a:pt x="111" y="1581"/>
                    </a:cubicBezTo>
                    <a:cubicBezTo>
                      <a:pt x="78" y="1582"/>
                      <a:pt x="55" y="1569"/>
                      <a:pt x="32" y="1549"/>
                    </a:cubicBezTo>
                    <a:cubicBezTo>
                      <a:pt x="10" y="1530"/>
                      <a:pt x="0" y="1508"/>
                      <a:pt x="0" y="1477"/>
                    </a:cubicBezTo>
                    <a:cubicBezTo>
                      <a:pt x="2" y="1326"/>
                      <a:pt x="1" y="1176"/>
                      <a:pt x="1" y="1025"/>
                    </a:cubicBezTo>
                    <a:cubicBezTo>
                      <a:pt x="2" y="711"/>
                      <a:pt x="3" y="396"/>
                      <a:pt x="6" y="82"/>
                    </a:cubicBezTo>
                    <a:cubicBezTo>
                      <a:pt x="6" y="62"/>
                      <a:pt x="12" y="39"/>
                      <a:pt x="22" y="21"/>
                    </a:cubicBezTo>
                    <a:cubicBezTo>
                      <a:pt x="28" y="11"/>
                      <a:pt x="46" y="1"/>
                      <a:pt x="59" y="1"/>
                    </a:cubicBezTo>
                    <a:cubicBezTo>
                      <a:pt x="265" y="0"/>
                      <a:pt x="472" y="0"/>
                      <a:pt x="678" y="0"/>
                    </a:cubicBezTo>
                    <a:cubicBezTo>
                      <a:pt x="699" y="0"/>
                      <a:pt x="712" y="10"/>
                      <a:pt x="717" y="30"/>
                    </a:cubicBezTo>
                    <a:cubicBezTo>
                      <a:pt x="721" y="41"/>
                      <a:pt x="725" y="54"/>
                      <a:pt x="725" y="66"/>
                    </a:cubicBezTo>
                    <a:cubicBezTo>
                      <a:pt x="725" y="209"/>
                      <a:pt x="725" y="352"/>
                      <a:pt x="725" y="495"/>
                    </a:cubicBezTo>
                    <a:cubicBezTo>
                      <a:pt x="725" y="497"/>
                      <a:pt x="724" y="499"/>
                      <a:pt x="724" y="503"/>
                    </a:cubicBezTo>
                    <a:close/>
                  </a:path>
                </a:pathLst>
              </a:custGeom>
              <a:solidFill>
                <a:schemeClr val="bg1"/>
              </a:solidFill>
              <a:ln>
                <a:noFill/>
              </a:ln>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109" name="Freeform 73"/>
              <p:cNvSpPr>
                <a:spLocks/>
              </p:cNvSpPr>
              <p:nvPr/>
            </p:nvSpPr>
            <p:spPr bwMode="auto">
              <a:xfrm>
                <a:off x="2413000" y="-2233613"/>
                <a:ext cx="3538538" cy="5054600"/>
              </a:xfrm>
              <a:custGeom>
                <a:avLst/>
                <a:gdLst>
                  <a:gd name="T0" fmla="*/ 1 w 942"/>
                  <a:gd name="T1" fmla="*/ 1345 h 1346"/>
                  <a:gd name="T2" fmla="*/ 1 w 942"/>
                  <a:gd name="T3" fmla="*/ 1131 h 1346"/>
                  <a:gd name="T4" fmla="*/ 715 w 942"/>
                  <a:gd name="T5" fmla="*/ 1131 h 1346"/>
                  <a:gd name="T6" fmla="*/ 714 w 942"/>
                  <a:gd name="T7" fmla="*/ 981 h 1346"/>
                  <a:gd name="T8" fmla="*/ 621 w 942"/>
                  <a:gd name="T9" fmla="*/ 911 h 1346"/>
                  <a:gd name="T10" fmla="*/ 320 w 942"/>
                  <a:gd name="T11" fmla="*/ 910 h 1346"/>
                  <a:gd name="T12" fmla="*/ 295 w 942"/>
                  <a:gd name="T13" fmla="*/ 910 h 1346"/>
                  <a:gd name="T14" fmla="*/ 299 w 942"/>
                  <a:gd name="T15" fmla="*/ 836 h 1346"/>
                  <a:gd name="T16" fmla="*/ 299 w 942"/>
                  <a:gd name="T17" fmla="*/ 705 h 1346"/>
                  <a:gd name="T18" fmla="*/ 287 w 942"/>
                  <a:gd name="T19" fmla="*/ 615 h 1346"/>
                  <a:gd name="T20" fmla="*/ 244 w 942"/>
                  <a:gd name="T21" fmla="*/ 449 h 1346"/>
                  <a:gd name="T22" fmla="*/ 147 w 942"/>
                  <a:gd name="T23" fmla="*/ 299 h 1346"/>
                  <a:gd name="T24" fmla="*/ 11 w 942"/>
                  <a:gd name="T25" fmla="*/ 214 h 1346"/>
                  <a:gd name="T26" fmla="*/ 0 w 942"/>
                  <a:gd name="T27" fmla="*/ 203 h 1346"/>
                  <a:gd name="T28" fmla="*/ 0 w 942"/>
                  <a:gd name="T29" fmla="*/ 0 h 1346"/>
                  <a:gd name="T30" fmla="*/ 68 w 942"/>
                  <a:gd name="T31" fmla="*/ 16 h 1346"/>
                  <a:gd name="T32" fmla="*/ 349 w 942"/>
                  <a:gd name="T33" fmla="*/ 193 h 1346"/>
                  <a:gd name="T34" fmla="*/ 467 w 942"/>
                  <a:gd name="T35" fmla="*/ 394 h 1346"/>
                  <a:gd name="T36" fmla="*/ 524 w 942"/>
                  <a:gd name="T37" fmla="*/ 622 h 1346"/>
                  <a:gd name="T38" fmla="*/ 534 w 942"/>
                  <a:gd name="T39" fmla="*/ 698 h 1346"/>
                  <a:gd name="T40" fmla="*/ 589 w 942"/>
                  <a:gd name="T41" fmla="*/ 698 h 1346"/>
                  <a:gd name="T42" fmla="*/ 776 w 942"/>
                  <a:gd name="T43" fmla="*/ 742 h 1346"/>
                  <a:gd name="T44" fmla="*/ 932 w 942"/>
                  <a:gd name="T45" fmla="*/ 966 h 1346"/>
                  <a:gd name="T46" fmla="*/ 936 w 942"/>
                  <a:gd name="T47" fmla="*/ 1033 h 1346"/>
                  <a:gd name="T48" fmla="*/ 937 w 942"/>
                  <a:gd name="T49" fmla="*/ 1231 h 1346"/>
                  <a:gd name="T50" fmla="*/ 862 w 942"/>
                  <a:gd name="T51" fmla="*/ 1342 h 1346"/>
                  <a:gd name="T52" fmla="*/ 845 w 942"/>
                  <a:gd name="T53" fmla="*/ 1346 h 1346"/>
                  <a:gd name="T54" fmla="*/ 13 w 942"/>
                  <a:gd name="T55" fmla="*/ 1346 h 1346"/>
                  <a:gd name="T56" fmla="*/ 1 w 942"/>
                  <a:gd name="T57" fmla="*/ 1345 h 1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42" h="1346">
                    <a:moveTo>
                      <a:pt x="1" y="1345"/>
                    </a:moveTo>
                    <a:cubicBezTo>
                      <a:pt x="1" y="1273"/>
                      <a:pt x="1" y="1203"/>
                      <a:pt x="1" y="1131"/>
                    </a:cubicBezTo>
                    <a:cubicBezTo>
                      <a:pt x="238" y="1131"/>
                      <a:pt x="476" y="1131"/>
                      <a:pt x="715" y="1131"/>
                    </a:cubicBezTo>
                    <a:cubicBezTo>
                      <a:pt x="715" y="1079"/>
                      <a:pt x="720" y="1030"/>
                      <a:pt x="714" y="981"/>
                    </a:cubicBezTo>
                    <a:cubicBezTo>
                      <a:pt x="707" y="936"/>
                      <a:pt x="672" y="912"/>
                      <a:pt x="621" y="911"/>
                    </a:cubicBezTo>
                    <a:cubicBezTo>
                      <a:pt x="521" y="908"/>
                      <a:pt x="420" y="910"/>
                      <a:pt x="320" y="910"/>
                    </a:cubicBezTo>
                    <a:cubicBezTo>
                      <a:pt x="313" y="910"/>
                      <a:pt x="306" y="910"/>
                      <a:pt x="295" y="910"/>
                    </a:cubicBezTo>
                    <a:cubicBezTo>
                      <a:pt x="296" y="884"/>
                      <a:pt x="298" y="860"/>
                      <a:pt x="299" y="836"/>
                    </a:cubicBezTo>
                    <a:cubicBezTo>
                      <a:pt x="299" y="792"/>
                      <a:pt x="300" y="748"/>
                      <a:pt x="299" y="705"/>
                    </a:cubicBezTo>
                    <a:cubicBezTo>
                      <a:pt x="297" y="675"/>
                      <a:pt x="294" y="644"/>
                      <a:pt x="287" y="615"/>
                    </a:cubicBezTo>
                    <a:cubicBezTo>
                      <a:pt x="275" y="559"/>
                      <a:pt x="263" y="503"/>
                      <a:pt x="244" y="449"/>
                    </a:cubicBezTo>
                    <a:cubicBezTo>
                      <a:pt x="224" y="392"/>
                      <a:pt x="191" y="341"/>
                      <a:pt x="147" y="299"/>
                    </a:cubicBezTo>
                    <a:cubicBezTo>
                      <a:pt x="107" y="261"/>
                      <a:pt x="62" y="233"/>
                      <a:pt x="11" y="214"/>
                    </a:cubicBezTo>
                    <a:cubicBezTo>
                      <a:pt x="7" y="212"/>
                      <a:pt x="0" y="207"/>
                      <a:pt x="0" y="203"/>
                    </a:cubicBezTo>
                    <a:cubicBezTo>
                      <a:pt x="0" y="136"/>
                      <a:pt x="0" y="70"/>
                      <a:pt x="0" y="0"/>
                    </a:cubicBezTo>
                    <a:cubicBezTo>
                      <a:pt x="24" y="6"/>
                      <a:pt x="47" y="10"/>
                      <a:pt x="68" y="16"/>
                    </a:cubicBezTo>
                    <a:cubicBezTo>
                      <a:pt x="178" y="49"/>
                      <a:pt x="273" y="107"/>
                      <a:pt x="349" y="193"/>
                    </a:cubicBezTo>
                    <a:cubicBezTo>
                      <a:pt x="401" y="252"/>
                      <a:pt x="438" y="321"/>
                      <a:pt x="467" y="394"/>
                    </a:cubicBezTo>
                    <a:cubicBezTo>
                      <a:pt x="496" y="467"/>
                      <a:pt x="514" y="544"/>
                      <a:pt x="524" y="622"/>
                    </a:cubicBezTo>
                    <a:cubicBezTo>
                      <a:pt x="527" y="647"/>
                      <a:pt x="530" y="671"/>
                      <a:pt x="534" y="698"/>
                    </a:cubicBezTo>
                    <a:cubicBezTo>
                      <a:pt x="551" y="698"/>
                      <a:pt x="570" y="698"/>
                      <a:pt x="589" y="698"/>
                    </a:cubicBezTo>
                    <a:cubicBezTo>
                      <a:pt x="655" y="698"/>
                      <a:pt x="718" y="710"/>
                      <a:pt x="776" y="742"/>
                    </a:cubicBezTo>
                    <a:cubicBezTo>
                      <a:pt x="865" y="791"/>
                      <a:pt x="920" y="863"/>
                      <a:pt x="932" y="966"/>
                    </a:cubicBezTo>
                    <a:cubicBezTo>
                      <a:pt x="934" y="988"/>
                      <a:pt x="935" y="1011"/>
                      <a:pt x="936" y="1033"/>
                    </a:cubicBezTo>
                    <a:cubicBezTo>
                      <a:pt x="936" y="1099"/>
                      <a:pt x="932" y="1165"/>
                      <a:pt x="937" y="1231"/>
                    </a:cubicBezTo>
                    <a:cubicBezTo>
                      <a:pt x="942" y="1292"/>
                      <a:pt x="903" y="1316"/>
                      <a:pt x="862" y="1342"/>
                    </a:cubicBezTo>
                    <a:cubicBezTo>
                      <a:pt x="857" y="1345"/>
                      <a:pt x="851" y="1346"/>
                      <a:pt x="845" y="1346"/>
                    </a:cubicBezTo>
                    <a:cubicBezTo>
                      <a:pt x="568" y="1346"/>
                      <a:pt x="290" y="1346"/>
                      <a:pt x="13" y="1346"/>
                    </a:cubicBezTo>
                    <a:cubicBezTo>
                      <a:pt x="9" y="1346"/>
                      <a:pt x="6" y="1345"/>
                      <a:pt x="1" y="1345"/>
                    </a:cubicBezTo>
                    <a:close/>
                  </a:path>
                </a:pathLst>
              </a:custGeom>
              <a:solidFill>
                <a:schemeClr val="bg1"/>
              </a:solidFill>
              <a:ln>
                <a:noFill/>
              </a:ln>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110" name="Freeform 74"/>
              <p:cNvSpPr>
                <a:spLocks/>
              </p:cNvSpPr>
              <p:nvPr/>
            </p:nvSpPr>
            <p:spPr bwMode="auto">
              <a:xfrm>
                <a:off x="693737" y="1473200"/>
                <a:ext cx="2147888" cy="3090863"/>
              </a:xfrm>
              <a:custGeom>
                <a:avLst/>
                <a:gdLst>
                  <a:gd name="T0" fmla="*/ 287 w 572"/>
                  <a:gd name="T1" fmla="*/ 823 h 823"/>
                  <a:gd name="T2" fmla="*/ 0 w 572"/>
                  <a:gd name="T3" fmla="*/ 427 h 823"/>
                  <a:gd name="T4" fmla="*/ 177 w 572"/>
                  <a:gd name="T5" fmla="*/ 427 h 823"/>
                  <a:gd name="T6" fmla="*/ 177 w 572"/>
                  <a:gd name="T7" fmla="*/ 0 h 823"/>
                  <a:gd name="T8" fmla="*/ 390 w 572"/>
                  <a:gd name="T9" fmla="*/ 0 h 823"/>
                  <a:gd name="T10" fmla="*/ 390 w 572"/>
                  <a:gd name="T11" fmla="*/ 426 h 823"/>
                  <a:gd name="T12" fmla="*/ 572 w 572"/>
                  <a:gd name="T13" fmla="*/ 426 h 823"/>
                  <a:gd name="T14" fmla="*/ 287 w 572"/>
                  <a:gd name="T15" fmla="*/ 823 h 8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2" h="823">
                    <a:moveTo>
                      <a:pt x="287" y="823"/>
                    </a:moveTo>
                    <a:cubicBezTo>
                      <a:pt x="190" y="689"/>
                      <a:pt x="96" y="559"/>
                      <a:pt x="0" y="427"/>
                    </a:cubicBezTo>
                    <a:cubicBezTo>
                      <a:pt x="62" y="427"/>
                      <a:pt x="118" y="427"/>
                      <a:pt x="177" y="427"/>
                    </a:cubicBezTo>
                    <a:cubicBezTo>
                      <a:pt x="177" y="285"/>
                      <a:pt x="177" y="143"/>
                      <a:pt x="177" y="0"/>
                    </a:cubicBezTo>
                    <a:cubicBezTo>
                      <a:pt x="249" y="0"/>
                      <a:pt x="318" y="0"/>
                      <a:pt x="390" y="0"/>
                    </a:cubicBezTo>
                    <a:cubicBezTo>
                      <a:pt x="390" y="142"/>
                      <a:pt x="390" y="283"/>
                      <a:pt x="390" y="426"/>
                    </a:cubicBezTo>
                    <a:cubicBezTo>
                      <a:pt x="450" y="426"/>
                      <a:pt x="508" y="426"/>
                      <a:pt x="572" y="426"/>
                    </a:cubicBezTo>
                    <a:cubicBezTo>
                      <a:pt x="476" y="560"/>
                      <a:pt x="383" y="690"/>
                      <a:pt x="287" y="823"/>
                    </a:cubicBezTo>
                    <a:close/>
                  </a:path>
                </a:pathLst>
              </a:custGeom>
              <a:solidFill>
                <a:schemeClr val="bg1"/>
              </a:solidFill>
              <a:ln>
                <a:noFill/>
              </a:ln>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111" name="Freeform 75"/>
              <p:cNvSpPr>
                <a:spLocks/>
              </p:cNvSpPr>
              <p:nvPr/>
            </p:nvSpPr>
            <p:spPr bwMode="auto">
              <a:xfrm>
                <a:off x="795337" y="-960438"/>
                <a:ext cx="1900238" cy="547688"/>
              </a:xfrm>
              <a:custGeom>
                <a:avLst/>
                <a:gdLst>
                  <a:gd name="T0" fmla="*/ 506 w 506"/>
                  <a:gd name="T1" fmla="*/ 0 h 146"/>
                  <a:gd name="T2" fmla="*/ 506 w 506"/>
                  <a:gd name="T3" fmla="*/ 146 h 146"/>
                  <a:gd name="T4" fmla="*/ 0 w 506"/>
                  <a:gd name="T5" fmla="*/ 146 h 146"/>
                  <a:gd name="T6" fmla="*/ 0 w 506"/>
                  <a:gd name="T7" fmla="*/ 0 h 146"/>
                  <a:gd name="T8" fmla="*/ 506 w 506"/>
                  <a:gd name="T9" fmla="*/ 0 h 146"/>
                </a:gdLst>
                <a:ahLst/>
                <a:cxnLst>
                  <a:cxn ang="0">
                    <a:pos x="T0" y="T1"/>
                  </a:cxn>
                  <a:cxn ang="0">
                    <a:pos x="T2" y="T3"/>
                  </a:cxn>
                  <a:cxn ang="0">
                    <a:pos x="T4" y="T5"/>
                  </a:cxn>
                  <a:cxn ang="0">
                    <a:pos x="T6" y="T7"/>
                  </a:cxn>
                  <a:cxn ang="0">
                    <a:pos x="T8" y="T9"/>
                  </a:cxn>
                </a:cxnLst>
                <a:rect l="0" t="0" r="r" b="b"/>
                <a:pathLst>
                  <a:path w="506" h="146">
                    <a:moveTo>
                      <a:pt x="506" y="0"/>
                    </a:moveTo>
                    <a:cubicBezTo>
                      <a:pt x="506" y="49"/>
                      <a:pt x="506" y="97"/>
                      <a:pt x="506" y="146"/>
                    </a:cubicBezTo>
                    <a:cubicBezTo>
                      <a:pt x="337" y="146"/>
                      <a:pt x="169" y="146"/>
                      <a:pt x="0" y="146"/>
                    </a:cubicBezTo>
                    <a:cubicBezTo>
                      <a:pt x="0" y="97"/>
                      <a:pt x="0" y="49"/>
                      <a:pt x="0" y="0"/>
                    </a:cubicBezTo>
                    <a:cubicBezTo>
                      <a:pt x="168" y="0"/>
                      <a:pt x="336" y="0"/>
                      <a:pt x="506" y="0"/>
                    </a:cubicBezTo>
                    <a:close/>
                  </a:path>
                </a:pathLst>
              </a:custGeom>
              <a:solidFill>
                <a:schemeClr val="bg1"/>
              </a:solidFill>
              <a:ln>
                <a:noFill/>
              </a:ln>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112" name="Freeform 76"/>
              <p:cNvSpPr>
                <a:spLocks/>
              </p:cNvSpPr>
              <p:nvPr/>
            </p:nvSpPr>
            <p:spPr bwMode="auto">
              <a:xfrm>
                <a:off x="795337" y="-149225"/>
                <a:ext cx="1900238" cy="544513"/>
              </a:xfrm>
              <a:custGeom>
                <a:avLst/>
                <a:gdLst>
                  <a:gd name="T0" fmla="*/ 506 w 506"/>
                  <a:gd name="T1" fmla="*/ 0 h 145"/>
                  <a:gd name="T2" fmla="*/ 506 w 506"/>
                  <a:gd name="T3" fmla="*/ 145 h 145"/>
                  <a:gd name="T4" fmla="*/ 0 w 506"/>
                  <a:gd name="T5" fmla="*/ 145 h 145"/>
                  <a:gd name="T6" fmla="*/ 0 w 506"/>
                  <a:gd name="T7" fmla="*/ 0 h 145"/>
                  <a:gd name="T8" fmla="*/ 506 w 506"/>
                  <a:gd name="T9" fmla="*/ 0 h 145"/>
                </a:gdLst>
                <a:ahLst/>
                <a:cxnLst>
                  <a:cxn ang="0">
                    <a:pos x="T0" y="T1"/>
                  </a:cxn>
                  <a:cxn ang="0">
                    <a:pos x="T2" y="T3"/>
                  </a:cxn>
                  <a:cxn ang="0">
                    <a:pos x="T4" y="T5"/>
                  </a:cxn>
                  <a:cxn ang="0">
                    <a:pos x="T6" y="T7"/>
                  </a:cxn>
                  <a:cxn ang="0">
                    <a:pos x="T8" y="T9"/>
                  </a:cxn>
                </a:cxnLst>
                <a:rect l="0" t="0" r="r" b="b"/>
                <a:pathLst>
                  <a:path w="506" h="145">
                    <a:moveTo>
                      <a:pt x="506" y="0"/>
                    </a:moveTo>
                    <a:cubicBezTo>
                      <a:pt x="506" y="49"/>
                      <a:pt x="506" y="97"/>
                      <a:pt x="506" y="145"/>
                    </a:cubicBezTo>
                    <a:cubicBezTo>
                      <a:pt x="338" y="145"/>
                      <a:pt x="170" y="145"/>
                      <a:pt x="0" y="145"/>
                    </a:cubicBezTo>
                    <a:cubicBezTo>
                      <a:pt x="0" y="98"/>
                      <a:pt x="0" y="49"/>
                      <a:pt x="0" y="0"/>
                    </a:cubicBezTo>
                    <a:cubicBezTo>
                      <a:pt x="169" y="0"/>
                      <a:pt x="337" y="0"/>
                      <a:pt x="506" y="0"/>
                    </a:cubicBezTo>
                    <a:close/>
                  </a:path>
                </a:pathLst>
              </a:custGeom>
              <a:solidFill>
                <a:schemeClr val="bg1"/>
              </a:solidFill>
              <a:ln>
                <a:noFill/>
              </a:ln>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sp>
            <p:nvSpPr>
              <p:cNvPr id="113" name="Freeform 77"/>
              <p:cNvSpPr>
                <a:spLocks/>
              </p:cNvSpPr>
              <p:nvPr/>
            </p:nvSpPr>
            <p:spPr bwMode="auto">
              <a:xfrm>
                <a:off x="795337" y="661988"/>
                <a:ext cx="1900238" cy="544513"/>
              </a:xfrm>
              <a:custGeom>
                <a:avLst/>
                <a:gdLst>
                  <a:gd name="T0" fmla="*/ 0 w 506"/>
                  <a:gd name="T1" fmla="*/ 0 h 145"/>
                  <a:gd name="T2" fmla="*/ 506 w 506"/>
                  <a:gd name="T3" fmla="*/ 0 h 145"/>
                  <a:gd name="T4" fmla="*/ 506 w 506"/>
                  <a:gd name="T5" fmla="*/ 145 h 145"/>
                  <a:gd name="T6" fmla="*/ 0 w 506"/>
                  <a:gd name="T7" fmla="*/ 145 h 145"/>
                  <a:gd name="T8" fmla="*/ 0 w 506"/>
                  <a:gd name="T9" fmla="*/ 0 h 145"/>
                </a:gdLst>
                <a:ahLst/>
                <a:cxnLst>
                  <a:cxn ang="0">
                    <a:pos x="T0" y="T1"/>
                  </a:cxn>
                  <a:cxn ang="0">
                    <a:pos x="T2" y="T3"/>
                  </a:cxn>
                  <a:cxn ang="0">
                    <a:pos x="T4" y="T5"/>
                  </a:cxn>
                  <a:cxn ang="0">
                    <a:pos x="T6" y="T7"/>
                  </a:cxn>
                  <a:cxn ang="0">
                    <a:pos x="T8" y="T9"/>
                  </a:cxn>
                </a:cxnLst>
                <a:rect l="0" t="0" r="r" b="b"/>
                <a:pathLst>
                  <a:path w="506" h="145">
                    <a:moveTo>
                      <a:pt x="0" y="0"/>
                    </a:moveTo>
                    <a:cubicBezTo>
                      <a:pt x="169" y="0"/>
                      <a:pt x="337" y="0"/>
                      <a:pt x="506" y="0"/>
                    </a:cubicBezTo>
                    <a:cubicBezTo>
                      <a:pt x="506" y="48"/>
                      <a:pt x="506" y="96"/>
                      <a:pt x="506" y="145"/>
                    </a:cubicBezTo>
                    <a:cubicBezTo>
                      <a:pt x="338" y="145"/>
                      <a:pt x="170" y="145"/>
                      <a:pt x="0" y="145"/>
                    </a:cubicBezTo>
                    <a:cubicBezTo>
                      <a:pt x="0" y="98"/>
                      <a:pt x="0" y="49"/>
                      <a:pt x="0" y="0"/>
                    </a:cubicBezTo>
                    <a:close/>
                  </a:path>
                </a:pathLst>
              </a:custGeom>
              <a:solidFill>
                <a:schemeClr val="bg1"/>
              </a:solidFill>
              <a:ln>
                <a:noFill/>
              </a:ln>
            </p:spPr>
            <p:txBody>
              <a:bodyPr vert="horz" wrap="square" lIns="89630" tIns="44815" rIns="89630" bIns="44815" numCol="1" anchor="t" anchorCtr="0" compatLnSpc="1">
                <a:prstTxWarp prst="textNoShape">
                  <a:avLst/>
                </a:prstTxWarp>
              </a:bodyPr>
              <a:lstStyle/>
              <a:p>
                <a:pPr marL="0" marR="0" lvl="0" indent="0" defTabSz="1218996"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pitchFamily="34" charset="0"/>
                </a:endParaRPr>
              </a:p>
            </p:txBody>
          </p:sp>
        </p:grpSp>
      </p:grpSp>
      <p:grpSp>
        <p:nvGrpSpPr>
          <p:cNvPr id="118" name="Group 117"/>
          <p:cNvGrpSpPr/>
          <p:nvPr/>
        </p:nvGrpSpPr>
        <p:grpSpPr>
          <a:xfrm>
            <a:off x="10039734" y="5669745"/>
            <a:ext cx="717038" cy="717030"/>
            <a:chOff x="10241620" y="5783263"/>
            <a:chExt cx="731520" cy="731512"/>
          </a:xfrm>
        </p:grpSpPr>
        <p:sp>
          <p:nvSpPr>
            <p:cNvPr id="58" name="Rectangle 57"/>
            <p:cNvSpPr/>
            <p:nvPr/>
          </p:nvSpPr>
          <p:spPr bwMode="auto">
            <a:xfrm>
              <a:off x="10241620" y="5783263"/>
              <a:ext cx="731520" cy="73151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4043" eaLnBrk="0" fontAlgn="base" latinLnBrk="0" hangingPunct="0">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117" name="Group 116"/>
            <p:cNvGrpSpPr/>
            <p:nvPr/>
          </p:nvGrpSpPr>
          <p:grpSpPr>
            <a:xfrm>
              <a:off x="10524535" y="6318870"/>
              <a:ext cx="338025" cy="80118"/>
              <a:chOff x="8936447" y="7520578"/>
              <a:chExt cx="957887" cy="227036"/>
            </a:xfrm>
          </p:grpSpPr>
          <p:sp>
            <p:nvSpPr>
              <p:cNvPr id="116" name="Oval 115"/>
              <p:cNvSpPr/>
              <p:nvPr/>
            </p:nvSpPr>
            <p:spPr bwMode="auto">
              <a:xfrm>
                <a:off x="8936447" y="7520578"/>
                <a:ext cx="227036" cy="22703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4043" eaLnBrk="0" fontAlgn="base" latinLnBrk="0" hangingPunct="0">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13" name="Oval 512"/>
              <p:cNvSpPr/>
              <p:nvPr/>
            </p:nvSpPr>
            <p:spPr bwMode="auto">
              <a:xfrm>
                <a:off x="9301872" y="7520578"/>
                <a:ext cx="227036" cy="22703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4043" eaLnBrk="0" fontAlgn="base" latinLnBrk="0" hangingPunct="0">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14" name="Oval 513"/>
              <p:cNvSpPr/>
              <p:nvPr/>
            </p:nvSpPr>
            <p:spPr bwMode="auto">
              <a:xfrm>
                <a:off x="9667298" y="7520578"/>
                <a:ext cx="227036" cy="22703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4043" eaLnBrk="0" fontAlgn="base" latinLnBrk="0" hangingPunct="0">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spTree>
    <p:extLst>
      <p:ext uri="{BB962C8B-B14F-4D97-AF65-F5344CB8AC3E}">
        <p14:creationId xmlns:p14="http://schemas.microsoft.com/office/powerpoint/2010/main" val="22988230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250"/>
                                  </p:stCondLst>
                                  <p:childTnLst>
                                    <p:set>
                                      <p:cBhvr>
                                        <p:cTn id="6" dur="1" fill="hold">
                                          <p:stCondLst>
                                            <p:cond delay="0"/>
                                          </p:stCondLst>
                                        </p:cTn>
                                        <p:tgtEl>
                                          <p:spTgt spid="472"/>
                                        </p:tgtEl>
                                        <p:attrNameLst>
                                          <p:attrName>style.visibility</p:attrName>
                                        </p:attrNameLst>
                                      </p:cBhvr>
                                      <p:to>
                                        <p:strVal val="visible"/>
                                      </p:to>
                                    </p:set>
                                    <p:animEffect transition="in" filter="wipe(left)">
                                      <p:cBhvr>
                                        <p:cTn id="7" dur="500"/>
                                        <p:tgtEl>
                                          <p:spTgt spid="472"/>
                                        </p:tgtEl>
                                      </p:cBhvr>
                                    </p:animEffect>
                                  </p:childTnLst>
                                </p:cTn>
                              </p:par>
                              <p:par>
                                <p:cTn id="8" presetID="10" presetClass="entr" presetSubtype="0" fill="hold" grpId="0" nodeType="withEffect">
                                  <p:stCondLst>
                                    <p:cond delay="85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350"/>
                                        <p:tgtEl>
                                          <p:spTgt spid="15"/>
                                        </p:tgtEl>
                                      </p:cBhvr>
                                    </p:animEffect>
                                  </p:childTnLst>
                                </p:cTn>
                              </p:par>
                              <p:par>
                                <p:cTn id="11" presetID="10" presetClass="entr" presetSubtype="0" fill="hold" nodeType="withEffect">
                                  <p:stCondLst>
                                    <p:cond delay="850"/>
                                  </p:stCondLst>
                                  <p:childTnLst>
                                    <p:set>
                                      <p:cBhvr>
                                        <p:cTn id="12" dur="1" fill="hold">
                                          <p:stCondLst>
                                            <p:cond delay="0"/>
                                          </p:stCondLst>
                                        </p:cTn>
                                        <p:tgtEl>
                                          <p:spTgt spid="85"/>
                                        </p:tgtEl>
                                        <p:attrNameLst>
                                          <p:attrName>style.visibility</p:attrName>
                                        </p:attrNameLst>
                                      </p:cBhvr>
                                      <p:to>
                                        <p:strVal val="visible"/>
                                      </p:to>
                                    </p:set>
                                    <p:animEffect transition="in" filter="fade">
                                      <p:cBhvr>
                                        <p:cTn id="13" dur="350"/>
                                        <p:tgtEl>
                                          <p:spTgt spid="85"/>
                                        </p:tgtEl>
                                      </p:cBhvr>
                                    </p:animEffect>
                                  </p:childTnLst>
                                </p:cTn>
                              </p:par>
                              <p:par>
                                <p:cTn id="14" presetID="42" presetClass="path" presetSubtype="0" decel="100000" fill="hold" grpId="0" nodeType="withEffect">
                                  <p:stCondLst>
                                    <p:cond delay="1250"/>
                                  </p:stCondLst>
                                  <p:childTnLst>
                                    <p:animMotion origin="layout" path="M -3.04825E-6 -8.48842E-7 L -3.04825E-6 0.08489 " pathEditMode="relative" rAng="0" ptsTypes="AA">
                                      <p:cBhvr>
                                        <p:cTn id="15" dur="450" fill="hold"/>
                                        <p:tgtEl>
                                          <p:spTgt spid="425"/>
                                        </p:tgtEl>
                                        <p:attrNameLst>
                                          <p:attrName>ppt_x</p:attrName>
                                          <p:attrName>ppt_y</p:attrName>
                                        </p:attrNameLst>
                                      </p:cBhvr>
                                      <p:rCtr x="0" y="4244"/>
                                    </p:animMotion>
                                  </p:childTnLst>
                                </p:cTn>
                              </p:par>
                              <p:par>
                                <p:cTn id="16" presetID="42" presetClass="path" presetSubtype="0" decel="100000" fill="hold" grpId="0" nodeType="withEffect">
                                  <p:stCondLst>
                                    <p:cond delay="1750"/>
                                  </p:stCondLst>
                                  <p:childTnLst>
                                    <p:animMotion origin="layout" path="M -3.04825E-6 3.04585E-6 L -3.61501E-6 0.45938 " pathEditMode="relative" rAng="0" ptsTypes="AA">
                                      <p:cBhvr>
                                        <p:cTn id="17" dur="950" fill="hold"/>
                                        <p:tgtEl>
                                          <p:spTgt spid="426"/>
                                        </p:tgtEl>
                                        <p:attrNameLst>
                                          <p:attrName>ppt_x</p:attrName>
                                          <p:attrName>ppt_y</p:attrName>
                                        </p:attrNameLst>
                                      </p:cBhvr>
                                      <p:rCtr x="-89" y="21970"/>
                                    </p:animMotion>
                                  </p:childTnLst>
                                </p:cTn>
                              </p:par>
                              <p:par>
                                <p:cTn id="18" presetID="10" presetClass="entr" presetSubtype="0" fill="hold" nodeType="withEffect">
                                  <p:stCondLst>
                                    <p:cond delay="2750"/>
                                  </p:stCondLst>
                                  <p:childTnLst>
                                    <p:set>
                                      <p:cBhvr>
                                        <p:cTn id="19" dur="1" fill="hold">
                                          <p:stCondLst>
                                            <p:cond delay="0"/>
                                          </p:stCondLst>
                                        </p:cTn>
                                        <p:tgtEl>
                                          <p:spTgt spid="473"/>
                                        </p:tgtEl>
                                        <p:attrNameLst>
                                          <p:attrName>style.visibility</p:attrName>
                                        </p:attrNameLst>
                                      </p:cBhvr>
                                      <p:to>
                                        <p:strVal val="visible"/>
                                      </p:to>
                                    </p:set>
                                    <p:animEffect transition="in" filter="fade">
                                      <p:cBhvr>
                                        <p:cTn id="20" dur="250"/>
                                        <p:tgtEl>
                                          <p:spTgt spid="473"/>
                                        </p:tgtEl>
                                      </p:cBhvr>
                                    </p:animEffect>
                                  </p:childTnLst>
                                </p:cTn>
                              </p:par>
                              <p:par>
                                <p:cTn id="21" presetID="10" presetClass="entr" presetSubtype="0" fill="hold" nodeType="withEffect">
                                  <p:stCondLst>
                                    <p:cond delay="2750"/>
                                  </p:stCondLst>
                                  <p:childTnLst>
                                    <p:set>
                                      <p:cBhvr>
                                        <p:cTn id="22" dur="1" fill="hold">
                                          <p:stCondLst>
                                            <p:cond delay="0"/>
                                          </p:stCondLst>
                                        </p:cTn>
                                        <p:tgtEl>
                                          <p:spTgt spid="92"/>
                                        </p:tgtEl>
                                        <p:attrNameLst>
                                          <p:attrName>style.visibility</p:attrName>
                                        </p:attrNameLst>
                                      </p:cBhvr>
                                      <p:to>
                                        <p:strVal val="visible"/>
                                      </p:to>
                                    </p:set>
                                    <p:animEffect transition="in" filter="fade">
                                      <p:cBhvr>
                                        <p:cTn id="23" dur="250"/>
                                        <p:tgtEl>
                                          <p:spTgt spid="92"/>
                                        </p:tgtEl>
                                      </p:cBhvr>
                                    </p:animEffect>
                                  </p:childTnLst>
                                </p:cTn>
                              </p:par>
                              <p:par>
                                <p:cTn id="24" presetID="10" presetClass="entr" presetSubtype="0" fill="hold" nodeType="withEffect">
                                  <p:stCondLst>
                                    <p:cond delay="2750"/>
                                  </p:stCondLst>
                                  <p:childTnLst>
                                    <p:set>
                                      <p:cBhvr>
                                        <p:cTn id="25" dur="1" fill="hold">
                                          <p:stCondLst>
                                            <p:cond delay="0"/>
                                          </p:stCondLst>
                                        </p:cTn>
                                        <p:tgtEl>
                                          <p:spTgt spid="474"/>
                                        </p:tgtEl>
                                        <p:attrNameLst>
                                          <p:attrName>style.visibility</p:attrName>
                                        </p:attrNameLst>
                                      </p:cBhvr>
                                      <p:to>
                                        <p:strVal val="visible"/>
                                      </p:to>
                                    </p:set>
                                    <p:animEffect transition="in" filter="fade">
                                      <p:cBhvr>
                                        <p:cTn id="26" dur="250"/>
                                        <p:tgtEl>
                                          <p:spTgt spid="474"/>
                                        </p:tgtEl>
                                      </p:cBhvr>
                                    </p:animEffect>
                                  </p:childTnLst>
                                </p:cTn>
                              </p:par>
                              <p:par>
                                <p:cTn id="27" presetID="63" presetClass="path" presetSubtype="0" decel="100000" fill="hold" nodeType="withEffect">
                                  <p:stCondLst>
                                    <p:cond delay="2750"/>
                                  </p:stCondLst>
                                  <p:childTnLst>
                                    <p:animMotion origin="layout" path="M -2.28746E-6 7.94371E-7 L 0.11655 2.05175E-6 " pathEditMode="relative" rAng="0" ptsTypes="AA">
                                      <p:cBhvr>
                                        <p:cTn id="28" dur="500" fill="hold"/>
                                        <p:tgtEl>
                                          <p:spTgt spid="272"/>
                                        </p:tgtEl>
                                        <p:attrNameLst>
                                          <p:attrName>ppt_x</p:attrName>
                                          <p:attrName>ppt_y</p:attrName>
                                        </p:attrNameLst>
                                      </p:cBhvr>
                                      <p:rCtr x="6140" y="68"/>
                                    </p:animMotion>
                                  </p:childTnLst>
                                </p:cTn>
                              </p:par>
                              <p:par>
                                <p:cTn id="29" presetID="42" presetClass="path" presetSubtype="0" decel="100000" fill="hold" grpId="0" nodeType="withEffect">
                                  <p:stCondLst>
                                    <p:cond delay="3250"/>
                                  </p:stCondLst>
                                  <p:childTnLst>
                                    <p:animMotion origin="layout" path="M -3.04825E-6 -4.51203E-6 L -6.96962E-7 0.10803 " pathEditMode="relative" rAng="0" ptsTypes="AA">
                                      <p:cBhvr>
                                        <p:cTn id="30" dur="650" fill="hold"/>
                                        <p:tgtEl>
                                          <p:spTgt spid="438"/>
                                        </p:tgtEl>
                                        <p:attrNameLst>
                                          <p:attrName>ppt_x</p:attrName>
                                          <p:attrName>ppt_y</p:attrName>
                                        </p:attrNameLst>
                                      </p:cBhvr>
                                      <p:rCtr x="0" y="6378"/>
                                    </p:animMotion>
                                  </p:childTnLst>
                                </p:cTn>
                              </p:par>
                              <p:par>
                                <p:cTn id="31" presetID="10" presetClass="entr" presetSubtype="0" fill="hold" grpId="0" nodeType="withEffect">
                                  <p:stCondLst>
                                    <p:cond delay="3500"/>
                                  </p:stCondLst>
                                  <p:childTnLst>
                                    <p:set>
                                      <p:cBhvr>
                                        <p:cTn id="32" dur="1" fill="hold">
                                          <p:stCondLst>
                                            <p:cond delay="0"/>
                                          </p:stCondLst>
                                        </p:cTn>
                                        <p:tgtEl>
                                          <p:spTgt spid="51"/>
                                        </p:tgtEl>
                                        <p:attrNameLst>
                                          <p:attrName>style.visibility</p:attrName>
                                        </p:attrNameLst>
                                      </p:cBhvr>
                                      <p:to>
                                        <p:strVal val="visible"/>
                                      </p:to>
                                    </p:set>
                                    <p:animEffect transition="in" filter="fade">
                                      <p:cBhvr>
                                        <p:cTn id="33" dur="500"/>
                                        <p:tgtEl>
                                          <p:spTgt spid="51"/>
                                        </p:tgtEl>
                                      </p:cBhvr>
                                    </p:animEffect>
                                  </p:childTnLst>
                                </p:cTn>
                              </p:par>
                              <p:par>
                                <p:cTn id="34" presetID="10" presetClass="entr" presetSubtype="0" fill="hold" nodeType="withEffect">
                                  <p:stCondLst>
                                    <p:cond delay="3750"/>
                                  </p:stCondLst>
                                  <p:childTnLst>
                                    <p:set>
                                      <p:cBhvr>
                                        <p:cTn id="35" dur="1" fill="hold">
                                          <p:stCondLst>
                                            <p:cond delay="0"/>
                                          </p:stCondLst>
                                        </p:cTn>
                                        <p:tgtEl>
                                          <p:spTgt spid="263"/>
                                        </p:tgtEl>
                                        <p:attrNameLst>
                                          <p:attrName>style.visibility</p:attrName>
                                        </p:attrNameLst>
                                      </p:cBhvr>
                                      <p:to>
                                        <p:strVal val="visible"/>
                                      </p:to>
                                    </p:set>
                                    <p:animEffect transition="in" filter="fade">
                                      <p:cBhvr>
                                        <p:cTn id="36" dur="200"/>
                                        <p:tgtEl>
                                          <p:spTgt spid="263"/>
                                        </p:tgtEl>
                                      </p:cBhvr>
                                    </p:animEffect>
                                  </p:childTnLst>
                                </p:cTn>
                              </p:par>
                              <p:par>
                                <p:cTn id="37" presetID="10" presetClass="entr" presetSubtype="0" fill="hold" nodeType="withEffect">
                                  <p:stCondLst>
                                    <p:cond delay="3950"/>
                                  </p:stCondLst>
                                  <p:childTnLst>
                                    <p:set>
                                      <p:cBhvr>
                                        <p:cTn id="38" dur="1" fill="hold">
                                          <p:stCondLst>
                                            <p:cond delay="0"/>
                                          </p:stCondLst>
                                        </p:cTn>
                                        <p:tgtEl>
                                          <p:spTgt spid="262"/>
                                        </p:tgtEl>
                                        <p:attrNameLst>
                                          <p:attrName>style.visibility</p:attrName>
                                        </p:attrNameLst>
                                      </p:cBhvr>
                                      <p:to>
                                        <p:strVal val="visible"/>
                                      </p:to>
                                    </p:set>
                                    <p:animEffect transition="in" filter="fade">
                                      <p:cBhvr>
                                        <p:cTn id="39" dur="200"/>
                                        <p:tgtEl>
                                          <p:spTgt spid="262"/>
                                        </p:tgtEl>
                                      </p:cBhvr>
                                    </p:animEffect>
                                  </p:childTnLst>
                                </p:cTn>
                              </p:par>
                              <p:par>
                                <p:cTn id="40" presetID="10" presetClass="entr" presetSubtype="0" fill="hold" nodeType="withEffect">
                                  <p:stCondLst>
                                    <p:cond delay="4150"/>
                                  </p:stCondLst>
                                  <p:childTnLst>
                                    <p:set>
                                      <p:cBhvr>
                                        <p:cTn id="41" dur="1" fill="hold">
                                          <p:stCondLst>
                                            <p:cond delay="0"/>
                                          </p:stCondLst>
                                        </p:cTn>
                                        <p:tgtEl>
                                          <p:spTgt spid="497"/>
                                        </p:tgtEl>
                                        <p:attrNameLst>
                                          <p:attrName>style.visibility</p:attrName>
                                        </p:attrNameLst>
                                      </p:cBhvr>
                                      <p:to>
                                        <p:strVal val="visible"/>
                                      </p:to>
                                    </p:set>
                                    <p:animEffect transition="in" filter="fade">
                                      <p:cBhvr>
                                        <p:cTn id="42" dur="200"/>
                                        <p:tgtEl>
                                          <p:spTgt spid="497"/>
                                        </p:tgtEl>
                                      </p:cBhvr>
                                    </p:animEffect>
                                  </p:childTnLst>
                                </p:cTn>
                              </p:par>
                              <p:par>
                                <p:cTn id="43" presetID="10" presetClass="entr" presetSubtype="0" fill="hold" nodeType="withEffect">
                                  <p:stCondLst>
                                    <p:cond delay="4350"/>
                                  </p:stCondLst>
                                  <p:childTnLst>
                                    <p:set>
                                      <p:cBhvr>
                                        <p:cTn id="44" dur="1" fill="hold">
                                          <p:stCondLst>
                                            <p:cond delay="0"/>
                                          </p:stCondLst>
                                        </p:cTn>
                                        <p:tgtEl>
                                          <p:spTgt spid="79"/>
                                        </p:tgtEl>
                                        <p:attrNameLst>
                                          <p:attrName>style.visibility</p:attrName>
                                        </p:attrNameLst>
                                      </p:cBhvr>
                                      <p:to>
                                        <p:strVal val="visible"/>
                                      </p:to>
                                    </p:set>
                                    <p:animEffect transition="in" filter="fade">
                                      <p:cBhvr>
                                        <p:cTn id="45" dur="200"/>
                                        <p:tgtEl>
                                          <p:spTgt spid="79"/>
                                        </p:tgtEl>
                                      </p:cBhvr>
                                    </p:animEffect>
                                  </p:childTnLst>
                                </p:cTn>
                              </p:par>
                              <p:par>
                                <p:cTn id="46" presetID="10" presetClass="entr" presetSubtype="0" fill="hold" nodeType="withEffect">
                                  <p:stCondLst>
                                    <p:cond delay="4550"/>
                                  </p:stCondLst>
                                  <p:childTnLst>
                                    <p:set>
                                      <p:cBhvr>
                                        <p:cTn id="47" dur="1" fill="hold">
                                          <p:stCondLst>
                                            <p:cond delay="0"/>
                                          </p:stCondLst>
                                        </p:cTn>
                                        <p:tgtEl>
                                          <p:spTgt spid="115"/>
                                        </p:tgtEl>
                                        <p:attrNameLst>
                                          <p:attrName>style.visibility</p:attrName>
                                        </p:attrNameLst>
                                      </p:cBhvr>
                                      <p:to>
                                        <p:strVal val="visible"/>
                                      </p:to>
                                    </p:set>
                                    <p:animEffect transition="in" filter="fade">
                                      <p:cBhvr>
                                        <p:cTn id="48" dur="200"/>
                                        <p:tgtEl>
                                          <p:spTgt spid="115"/>
                                        </p:tgtEl>
                                      </p:cBhvr>
                                    </p:animEffect>
                                  </p:childTnLst>
                                </p:cTn>
                              </p:par>
                              <p:par>
                                <p:cTn id="49" presetID="10" presetClass="entr" presetSubtype="0" fill="hold" nodeType="withEffect">
                                  <p:stCondLst>
                                    <p:cond delay="4750"/>
                                  </p:stCondLst>
                                  <p:childTnLst>
                                    <p:set>
                                      <p:cBhvr>
                                        <p:cTn id="50" dur="1" fill="hold">
                                          <p:stCondLst>
                                            <p:cond delay="0"/>
                                          </p:stCondLst>
                                        </p:cTn>
                                        <p:tgtEl>
                                          <p:spTgt spid="119"/>
                                        </p:tgtEl>
                                        <p:attrNameLst>
                                          <p:attrName>style.visibility</p:attrName>
                                        </p:attrNameLst>
                                      </p:cBhvr>
                                      <p:to>
                                        <p:strVal val="visible"/>
                                      </p:to>
                                    </p:set>
                                    <p:animEffect transition="in" filter="fade">
                                      <p:cBhvr>
                                        <p:cTn id="51" dur="200"/>
                                        <p:tgtEl>
                                          <p:spTgt spid="119"/>
                                        </p:tgtEl>
                                      </p:cBhvr>
                                    </p:animEffect>
                                  </p:childTnLst>
                                </p:cTn>
                              </p:par>
                              <p:par>
                                <p:cTn id="52" presetID="10" presetClass="entr" presetSubtype="0" fill="hold" nodeType="withEffect">
                                  <p:stCondLst>
                                    <p:cond delay="4950"/>
                                  </p:stCondLst>
                                  <p:childTnLst>
                                    <p:set>
                                      <p:cBhvr>
                                        <p:cTn id="53" dur="1" fill="hold">
                                          <p:stCondLst>
                                            <p:cond delay="0"/>
                                          </p:stCondLst>
                                        </p:cTn>
                                        <p:tgtEl>
                                          <p:spTgt spid="118"/>
                                        </p:tgtEl>
                                        <p:attrNameLst>
                                          <p:attrName>style.visibility</p:attrName>
                                        </p:attrNameLst>
                                      </p:cBhvr>
                                      <p:to>
                                        <p:strVal val="visible"/>
                                      </p:to>
                                    </p:set>
                                    <p:animEffect transition="in" filter="fade">
                                      <p:cBhvr>
                                        <p:cTn id="54" dur="200"/>
                                        <p:tgtEl>
                                          <p:spTgt spid="118"/>
                                        </p:tgtEl>
                                      </p:cBhvr>
                                    </p:animEffect>
                                  </p:childTnLst>
                                </p:cTn>
                              </p:par>
                              <p:par>
                                <p:cTn id="55" presetID="22" presetClass="entr" presetSubtype="8" fill="hold" grpId="0" nodeType="withEffect">
                                  <p:stCondLst>
                                    <p:cond delay="5250"/>
                                  </p:stCondLst>
                                  <p:childTnLst>
                                    <p:set>
                                      <p:cBhvr>
                                        <p:cTn id="56" dur="1" fill="hold">
                                          <p:stCondLst>
                                            <p:cond delay="0"/>
                                          </p:stCondLst>
                                        </p:cTn>
                                        <p:tgtEl>
                                          <p:spTgt spid="35"/>
                                        </p:tgtEl>
                                        <p:attrNameLst>
                                          <p:attrName>style.visibility</p:attrName>
                                        </p:attrNameLst>
                                      </p:cBhvr>
                                      <p:to>
                                        <p:strVal val="visible"/>
                                      </p:to>
                                    </p:set>
                                    <p:animEffect transition="in" filter="wipe(left)">
                                      <p:cBhvr>
                                        <p:cTn id="57" dur="500"/>
                                        <p:tgtEl>
                                          <p:spTgt spid="35"/>
                                        </p:tgtEl>
                                      </p:cBhvr>
                                    </p:animEffect>
                                  </p:childTnLst>
                                </p:cTn>
                              </p:par>
                              <p:par>
                                <p:cTn id="58" presetID="10" presetClass="entr" presetSubtype="0" fill="hold" nodeType="withEffect">
                                  <p:stCondLst>
                                    <p:cond delay="5250"/>
                                  </p:stCondLst>
                                  <p:childTnLst>
                                    <p:set>
                                      <p:cBhvr>
                                        <p:cTn id="59" dur="1" fill="hold">
                                          <p:stCondLst>
                                            <p:cond delay="0"/>
                                          </p:stCondLst>
                                        </p:cTn>
                                        <p:tgtEl>
                                          <p:spTgt spid="121"/>
                                        </p:tgtEl>
                                        <p:attrNameLst>
                                          <p:attrName>style.visibility</p:attrName>
                                        </p:attrNameLst>
                                      </p:cBhvr>
                                      <p:to>
                                        <p:strVal val="visible"/>
                                      </p:to>
                                    </p:set>
                                    <p:animEffect transition="in" filter="fade">
                                      <p:cBhvr>
                                        <p:cTn id="60" dur="500"/>
                                        <p:tgtEl>
                                          <p:spTgt spid="121"/>
                                        </p:tgtEl>
                                      </p:cBhvr>
                                    </p:animEffect>
                                  </p:childTnLst>
                                </p:cTn>
                              </p:par>
                              <p:par>
                                <p:cTn id="61" presetID="10" presetClass="entr" presetSubtype="0" fill="hold" nodeType="withEffect">
                                  <p:stCondLst>
                                    <p:cond delay="5500"/>
                                  </p:stCondLst>
                                  <p:childTnLst>
                                    <p:set>
                                      <p:cBhvr>
                                        <p:cTn id="62" dur="1" fill="hold">
                                          <p:stCondLst>
                                            <p:cond delay="0"/>
                                          </p:stCondLst>
                                        </p:cTn>
                                        <p:tgtEl>
                                          <p:spTgt spid="3"/>
                                        </p:tgtEl>
                                        <p:attrNameLst>
                                          <p:attrName>style.visibility</p:attrName>
                                        </p:attrNameLst>
                                      </p:cBhvr>
                                      <p:to>
                                        <p:strVal val="visible"/>
                                      </p:to>
                                    </p:set>
                                    <p:animEffect transition="in" filter="fade">
                                      <p:cBhvr>
                                        <p:cTn id="63" dur="200"/>
                                        <p:tgtEl>
                                          <p:spTgt spid="3"/>
                                        </p:tgtEl>
                                      </p:cBhvr>
                                    </p:animEffect>
                                  </p:childTnLst>
                                </p:cTn>
                              </p:par>
                              <p:par>
                                <p:cTn id="64" presetID="10" presetClass="entr" presetSubtype="0" fill="hold" nodeType="withEffect">
                                  <p:stCondLst>
                                    <p:cond delay="5500"/>
                                  </p:stCondLst>
                                  <p:childTnLst>
                                    <p:set>
                                      <p:cBhvr>
                                        <p:cTn id="65" dur="1" fill="hold">
                                          <p:stCondLst>
                                            <p:cond delay="0"/>
                                          </p:stCondLst>
                                        </p:cTn>
                                        <p:tgtEl>
                                          <p:spTgt spid="6"/>
                                        </p:tgtEl>
                                        <p:attrNameLst>
                                          <p:attrName>style.visibility</p:attrName>
                                        </p:attrNameLst>
                                      </p:cBhvr>
                                      <p:to>
                                        <p:strVal val="visible"/>
                                      </p:to>
                                    </p:set>
                                    <p:animEffect transition="in" filter="fade">
                                      <p:cBhvr>
                                        <p:cTn id="66" dur="200"/>
                                        <p:tgtEl>
                                          <p:spTgt spid="6"/>
                                        </p:tgtEl>
                                      </p:cBhvr>
                                    </p:animEffect>
                                  </p:childTnLst>
                                </p:cTn>
                              </p:par>
                              <p:par>
                                <p:cTn id="67" presetID="10" presetClass="entr" presetSubtype="0" fill="hold" nodeType="withEffect">
                                  <p:stCondLst>
                                    <p:cond delay="5500"/>
                                  </p:stCondLst>
                                  <p:childTnLst>
                                    <p:set>
                                      <p:cBhvr>
                                        <p:cTn id="68" dur="1" fill="hold">
                                          <p:stCondLst>
                                            <p:cond delay="0"/>
                                          </p:stCondLst>
                                        </p:cTn>
                                        <p:tgtEl>
                                          <p:spTgt spid="4"/>
                                        </p:tgtEl>
                                        <p:attrNameLst>
                                          <p:attrName>style.visibility</p:attrName>
                                        </p:attrNameLst>
                                      </p:cBhvr>
                                      <p:to>
                                        <p:strVal val="visible"/>
                                      </p:to>
                                    </p:set>
                                    <p:animEffect transition="in" filter="fade">
                                      <p:cBhvr>
                                        <p:cTn id="69" dur="2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8" grpId="0" animBg="1"/>
      <p:bldP spid="426" grpId="0" animBg="1"/>
      <p:bldP spid="425" grpId="0" animBg="1"/>
      <p:bldP spid="35" grpId="0"/>
      <p:bldP spid="15" grpId="0"/>
      <p:bldP spid="51"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Text Placeholder 82"/>
          <p:cNvSpPr>
            <a:spLocks noGrp="1"/>
          </p:cNvSpPr>
          <p:nvPr>
            <p:ph type="body" sz="quarter" idx="4294967295"/>
          </p:nvPr>
        </p:nvSpPr>
        <p:spPr>
          <a:xfrm>
            <a:off x="270068" y="1189813"/>
            <a:ext cx="4897547" cy="5020013"/>
          </a:xfrm>
        </p:spPr>
        <p:txBody>
          <a:bodyPr/>
          <a:lstStyle/>
          <a:p>
            <a:pPr marL="0" indent="0">
              <a:spcBef>
                <a:spcPts val="588"/>
              </a:spcBef>
              <a:buNone/>
            </a:pPr>
            <a:r>
              <a:rPr lang="en-US" sz="3529" b="0" dirty="0">
                <a:latin typeface="Segoe UI" panose="020B0502040204020203" pitchFamily="34" charset="0"/>
              </a:rPr>
              <a:t>ARM templates can:</a:t>
            </a:r>
          </a:p>
          <a:p>
            <a:pPr marL="286327" lvl="1" indent="-286327">
              <a:spcBef>
                <a:spcPts val="588"/>
              </a:spcBef>
            </a:pPr>
            <a:r>
              <a:rPr lang="en-US" sz="1961" dirty="0">
                <a:latin typeface="Segoe UI" panose="020B0502040204020203" pitchFamily="34" charset="0"/>
              </a:rPr>
              <a:t>Simplify deployment</a:t>
            </a:r>
          </a:p>
          <a:p>
            <a:pPr marL="286327" lvl="1" indent="-286327">
              <a:spcBef>
                <a:spcPts val="588"/>
              </a:spcBef>
            </a:pPr>
            <a:r>
              <a:rPr lang="en-US" sz="1961" dirty="0">
                <a:latin typeface="Segoe UI" panose="020B0502040204020203" pitchFamily="34" charset="0"/>
              </a:rPr>
              <a:t>Simplify roll-back</a:t>
            </a:r>
          </a:p>
          <a:p>
            <a:pPr marL="286327" lvl="1" indent="-286327">
              <a:spcBef>
                <a:spcPts val="588"/>
              </a:spcBef>
            </a:pPr>
            <a:r>
              <a:rPr lang="en-US" sz="1961" dirty="0">
                <a:latin typeface="Segoe UI" panose="020B0502040204020203" pitchFamily="34" charset="0"/>
              </a:rPr>
              <a:t>Provide cross-resource configuration and update support </a:t>
            </a:r>
          </a:p>
          <a:p>
            <a:pPr marL="286327" lvl="1" indent="-286327">
              <a:spcBef>
                <a:spcPts val="588"/>
              </a:spcBef>
            </a:pPr>
            <a:r>
              <a:rPr lang="en-US" sz="1961" dirty="0">
                <a:latin typeface="Segoe UI" panose="020B0502040204020203" pitchFamily="34" charset="0"/>
              </a:rPr>
              <a:t>Be used as a learning tool to build to suit</a:t>
            </a:r>
          </a:p>
          <a:p>
            <a:pPr marL="0" indent="0">
              <a:spcBef>
                <a:spcPts val="588"/>
              </a:spcBef>
              <a:buNone/>
            </a:pPr>
            <a:r>
              <a:rPr lang="en-US" sz="3529" b="0" dirty="0">
                <a:latin typeface="Segoe UI" panose="020B0502040204020203" pitchFamily="34" charset="0"/>
              </a:rPr>
              <a:t>Azure templates are: </a:t>
            </a:r>
          </a:p>
          <a:p>
            <a:pPr marL="286327" lvl="1" indent="-286327">
              <a:spcBef>
                <a:spcPts val="588"/>
              </a:spcBef>
            </a:pPr>
            <a:r>
              <a:rPr lang="en-US" sz="1961" dirty="0">
                <a:latin typeface="Segoe UI" panose="020B0502040204020203" pitchFamily="34" charset="0"/>
              </a:rPr>
              <a:t>Source file, checked-in</a:t>
            </a:r>
          </a:p>
          <a:p>
            <a:pPr marL="286327" lvl="1" indent="-286327">
              <a:spcBef>
                <a:spcPts val="588"/>
              </a:spcBef>
            </a:pPr>
            <a:r>
              <a:rPr lang="en-US" sz="1961" dirty="0">
                <a:latin typeface="Segoe UI" panose="020B0502040204020203" pitchFamily="34" charset="0"/>
              </a:rPr>
              <a:t>Specifies resources and dependencies (VMs, websites, DBs) and connections (configuration, LB sets)</a:t>
            </a:r>
          </a:p>
          <a:p>
            <a:pPr marL="286327" lvl="1" indent="-286327">
              <a:spcBef>
                <a:spcPts val="588"/>
              </a:spcBef>
            </a:pPr>
            <a:r>
              <a:rPr lang="en-US" sz="1961" dirty="0">
                <a:latin typeface="Segoe UI" panose="020B0502040204020203" pitchFamily="34" charset="0"/>
              </a:rPr>
              <a:t>Configurable parameters for input/output</a:t>
            </a:r>
          </a:p>
        </p:txBody>
      </p:sp>
      <p:sp>
        <p:nvSpPr>
          <p:cNvPr id="9" name="Title 1"/>
          <p:cNvSpPr>
            <a:spLocks noGrp="1"/>
          </p:cNvSpPr>
          <p:nvPr>
            <p:ph type="title"/>
          </p:nvPr>
        </p:nvSpPr>
        <p:spPr/>
        <p:txBody>
          <a:bodyPr/>
          <a:lstStyle/>
          <a:p>
            <a:r>
              <a:rPr lang="en-US" b="0" dirty="0">
                <a:solidFill>
                  <a:schemeClr val="tx1"/>
                </a:solidFill>
                <a:latin typeface="Segoe UI" panose="020B0502040204020203" pitchFamily="34" charset="0"/>
              </a:rPr>
              <a:t>Azure Resource Manager templates</a:t>
            </a:r>
          </a:p>
        </p:txBody>
      </p:sp>
      <p:grpSp>
        <p:nvGrpSpPr>
          <p:cNvPr id="131" name="Group 130"/>
          <p:cNvGrpSpPr/>
          <p:nvPr/>
        </p:nvGrpSpPr>
        <p:grpSpPr>
          <a:xfrm>
            <a:off x="5288957" y="1310682"/>
            <a:ext cx="6632915" cy="5255328"/>
            <a:chOff x="5212397" y="1239862"/>
            <a:chExt cx="6766878" cy="5361468"/>
          </a:xfrm>
        </p:grpSpPr>
        <p:sp>
          <p:nvSpPr>
            <p:cNvPr id="8" name="Rectangle 7"/>
            <p:cNvSpPr/>
            <p:nvPr/>
          </p:nvSpPr>
          <p:spPr bwMode="auto">
            <a:xfrm>
              <a:off x="9559422" y="1549870"/>
              <a:ext cx="2419853" cy="727986"/>
            </a:xfrm>
            <a:prstGeom prst="rect">
              <a:avLst/>
            </a:prstGeom>
            <a:no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43407" tIns="89630" rIns="143407" bIns="89630" rtlCol="0" anchor="t" anchorCtr="0"/>
            <a:lstStyle/>
            <a:p>
              <a:pPr marL="0" marR="0" lvl="0" indent="0" defTabSz="931987" eaLnBrk="1" fontAlgn="auto" latinLnBrk="0" hangingPunct="1">
                <a:lnSpc>
                  <a:spcPct val="100000"/>
                </a:lnSpc>
                <a:spcBef>
                  <a:spcPts val="0"/>
                </a:spcBef>
                <a:spcAft>
                  <a:spcPts val="0"/>
                </a:spcAft>
                <a:buClrTx/>
                <a:buSzTx/>
                <a:buFontTx/>
                <a:buNone/>
                <a:tabLst/>
                <a:defRPr/>
              </a:pPr>
              <a:r>
                <a:rPr kumimoji="0" lang="en-US" sz="1371" b="0" i="0" u="none" strike="noStrike" kern="0" cap="none" spc="0" normalizeH="0" baseline="0" noProof="0" dirty="0">
                  <a:ln>
                    <a:noFill/>
                  </a:ln>
                  <a:gradFill>
                    <a:gsLst>
                      <a:gs pos="2655">
                        <a:prstClr val="black"/>
                      </a:gs>
                      <a:gs pos="31000">
                        <a:prstClr val="black"/>
                      </a:gs>
                    </a:gsLst>
                    <a:lin ang="5400000" scaled="0"/>
                  </a:gradFill>
                  <a:effectLst/>
                  <a:uLnTx/>
                  <a:uFillTx/>
                  <a:ea typeface="Segoe UI" pitchFamily="34" charset="0"/>
                  <a:cs typeface="Segoe UI" pitchFamily="34" charset="0"/>
                </a:rPr>
                <a:t>Repeatable configuration</a:t>
              </a:r>
            </a:p>
            <a:p>
              <a:pPr marL="0" marR="0" lvl="0" indent="0" defTabSz="931987" eaLnBrk="1" fontAlgn="auto" latinLnBrk="0" hangingPunct="1">
                <a:lnSpc>
                  <a:spcPct val="100000"/>
                </a:lnSpc>
                <a:spcBef>
                  <a:spcPts val="0"/>
                </a:spcBef>
                <a:spcAft>
                  <a:spcPts val="0"/>
                </a:spcAft>
                <a:buClrTx/>
                <a:buSzTx/>
                <a:buFontTx/>
                <a:buNone/>
                <a:tabLst/>
                <a:defRPr/>
              </a:pPr>
              <a:r>
                <a:rPr kumimoji="0" lang="en-US" sz="1175" b="0" i="1" u="none" strike="noStrike" kern="0" cap="none" spc="0" normalizeH="0" baseline="0" noProof="0" dirty="0">
                  <a:ln>
                    <a:noFill/>
                  </a:ln>
                  <a:gradFill>
                    <a:gsLst>
                      <a:gs pos="2655">
                        <a:prstClr val="black"/>
                      </a:gs>
                      <a:gs pos="31000">
                        <a:prstClr val="black"/>
                      </a:gs>
                    </a:gsLst>
                    <a:lin ang="5400000" scaled="0"/>
                  </a:gradFill>
                  <a:effectLst/>
                  <a:uLnTx/>
                  <a:uFillTx/>
                  <a:ea typeface="Segoe UI" pitchFamily="34" charset="0"/>
                  <a:cs typeface="Segoe UI" pitchFamily="34" charset="0"/>
                </a:rPr>
                <a:t>Configuration</a:t>
              </a:r>
              <a:r>
                <a:rPr kumimoji="0" lang="en-US" sz="1175" b="0" i="1" u="none" strike="noStrike" kern="0" cap="none" spc="0" normalizeH="0" baseline="0" noProof="0" dirty="0">
                  <a:ln>
                    <a:noFill/>
                  </a:ln>
                  <a:gradFill>
                    <a:gsLst>
                      <a:gs pos="2655">
                        <a:prstClr val="black"/>
                      </a:gs>
                      <a:gs pos="31000">
                        <a:prstClr val="black"/>
                      </a:gs>
                    </a:gsLst>
                    <a:lin ang="5400000" scaled="0"/>
                  </a:gradFill>
                  <a:effectLst/>
                  <a:uLnTx/>
                  <a:uFillTx/>
                  <a:ea typeface="Segoe UI" pitchFamily="34" charset="0"/>
                  <a:cs typeface="Segoe UI" pitchFamily="34" charset="0"/>
                  <a:sym typeface="Wingdings" panose="05000000000000000000" pitchFamily="2" charset="2"/>
                </a:rPr>
                <a:t> </a:t>
              </a:r>
              <a:r>
                <a:rPr kumimoji="0" lang="en-US" sz="1175" b="0" i="1" u="none" strike="noStrike" kern="0" cap="none" spc="0" normalizeH="0" baseline="0" noProof="0" dirty="0">
                  <a:ln>
                    <a:noFill/>
                  </a:ln>
                  <a:gradFill>
                    <a:gsLst>
                      <a:gs pos="2655">
                        <a:prstClr val="black"/>
                      </a:gs>
                      <a:gs pos="31000">
                        <a:prstClr val="black"/>
                      </a:gs>
                    </a:gsLst>
                    <a:lin ang="5400000" scaled="0"/>
                  </a:gradFill>
                  <a:effectLst/>
                  <a:uLnTx/>
                  <a:uFillTx/>
                  <a:ea typeface="Segoe UI" pitchFamily="34" charset="0"/>
                  <a:cs typeface="Segoe UI" pitchFamily="34" charset="0"/>
                </a:rPr>
                <a:t>Resource Group</a:t>
              </a:r>
            </a:p>
          </p:txBody>
        </p:sp>
        <p:sp>
          <p:nvSpPr>
            <p:cNvPr id="64" name="Freeform 61"/>
            <p:cNvSpPr>
              <a:spLocks/>
            </p:cNvSpPr>
            <p:nvPr/>
          </p:nvSpPr>
          <p:spPr bwMode="auto">
            <a:xfrm>
              <a:off x="8570789" y="2548344"/>
              <a:ext cx="37234" cy="1756477"/>
            </a:xfrm>
            <a:custGeom>
              <a:avLst/>
              <a:gdLst>
                <a:gd name="T0" fmla="*/ 0 w 23"/>
                <a:gd name="T1" fmla="*/ 0 h 1085"/>
                <a:gd name="T2" fmla="*/ 0 w 23"/>
                <a:gd name="T3" fmla="*/ 1085 h 1085"/>
                <a:gd name="T4" fmla="*/ 23 w 23"/>
                <a:gd name="T5" fmla="*/ 1085 h 1085"/>
                <a:gd name="T6" fmla="*/ 23 w 23"/>
                <a:gd name="T7" fmla="*/ 0 h 1085"/>
              </a:gdLst>
              <a:ahLst/>
              <a:cxnLst>
                <a:cxn ang="0">
                  <a:pos x="T0" y="T1"/>
                </a:cxn>
                <a:cxn ang="0">
                  <a:pos x="T2" y="T3"/>
                </a:cxn>
                <a:cxn ang="0">
                  <a:pos x="T4" y="T5"/>
                </a:cxn>
                <a:cxn ang="0">
                  <a:pos x="T6" y="T7"/>
                </a:cxn>
              </a:cxnLst>
              <a:rect l="0" t="0" r="r" b="b"/>
              <a:pathLst>
                <a:path w="23" h="1085">
                  <a:moveTo>
                    <a:pt x="0" y="0"/>
                  </a:moveTo>
                  <a:lnTo>
                    <a:pt x="0" y="1085"/>
                  </a:lnTo>
                  <a:lnTo>
                    <a:pt x="23" y="1085"/>
                  </a:lnTo>
                  <a:lnTo>
                    <a:pt x="2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marL="0" marR="0" lvl="0" indent="0" defTabSz="91399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endParaRPr>
            </a:p>
          </p:txBody>
        </p:sp>
        <p:grpSp>
          <p:nvGrpSpPr>
            <p:cNvPr id="110" name="Group 109"/>
            <p:cNvGrpSpPr/>
            <p:nvPr/>
          </p:nvGrpSpPr>
          <p:grpSpPr>
            <a:xfrm>
              <a:off x="8525627" y="2478733"/>
              <a:ext cx="155412" cy="1884782"/>
              <a:chOff x="8672353" y="2553460"/>
              <a:chExt cx="155412" cy="1884782"/>
            </a:xfrm>
          </p:grpSpPr>
          <p:sp>
            <p:nvSpPr>
              <p:cNvPr id="63" name="Rectangle 60"/>
              <p:cNvSpPr>
                <a:spLocks noChangeArrowheads="1"/>
              </p:cNvSpPr>
              <p:nvPr/>
            </p:nvSpPr>
            <p:spPr bwMode="auto">
              <a:xfrm>
                <a:off x="8732252" y="2623071"/>
                <a:ext cx="37234" cy="1691640"/>
              </a:xfrm>
              <a:prstGeom prst="rect">
                <a:avLst/>
              </a:prstGeom>
              <a:solidFill>
                <a:schemeClr val="tx1"/>
              </a:solidFill>
              <a:ln>
                <a:noFill/>
              </a:ln>
              <a:extLst/>
            </p:spPr>
            <p:txBody>
              <a:bodyPr vert="horz" wrap="square" lIns="91400" tIns="45701" rIns="91400" bIns="45701" numCol="1" anchor="t" anchorCtr="0" compatLnSpc="1">
                <a:prstTxWarp prst="textNoShape">
                  <a:avLst/>
                </a:prstTxWarp>
              </a:bodyPr>
              <a:lstStyle/>
              <a:p>
                <a:pPr marL="0" marR="0" lvl="0" indent="0" defTabSz="91399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endParaRPr>
              </a:p>
            </p:txBody>
          </p:sp>
          <p:sp>
            <p:nvSpPr>
              <p:cNvPr id="65" name="Oval 62"/>
              <p:cNvSpPr>
                <a:spLocks noChangeArrowheads="1"/>
              </p:cNvSpPr>
              <p:nvPr/>
            </p:nvSpPr>
            <p:spPr bwMode="auto">
              <a:xfrm>
                <a:off x="8677210" y="2553460"/>
                <a:ext cx="145699" cy="147317"/>
              </a:xfrm>
              <a:prstGeom prst="ellipse">
                <a:avLst/>
              </a:prstGeom>
              <a:solidFill>
                <a:schemeClr val="tx1"/>
              </a:solidFill>
              <a:ln>
                <a:noFill/>
              </a:ln>
              <a:extLst/>
            </p:spPr>
            <p:txBody>
              <a:bodyPr vert="horz" wrap="square" lIns="91400" tIns="45701" rIns="91400" bIns="45701" numCol="1" anchor="t" anchorCtr="0" compatLnSpc="1">
                <a:prstTxWarp prst="textNoShape">
                  <a:avLst/>
                </a:prstTxWarp>
              </a:bodyPr>
              <a:lstStyle/>
              <a:p>
                <a:pPr marL="0" marR="0" lvl="0" indent="0" defTabSz="91399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endParaRPr>
              </a:p>
            </p:txBody>
          </p:sp>
          <p:sp>
            <p:nvSpPr>
              <p:cNvPr id="66" name="Freeform 63"/>
              <p:cNvSpPr>
                <a:spLocks/>
              </p:cNvSpPr>
              <p:nvPr/>
            </p:nvSpPr>
            <p:spPr bwMode="auto">
              <a:xfrm>
                <a:off x="8672353" y="4303876"/>
                <a:ext cx="155412" cy="134366"/>
              </a:xfrm>
              <a:custGeom>
                <a:avLst/>
                <a:gdLst>
                  <a:gd name="T0" fmla="*/ 0 w 96"/>
                  <a:gd name="T1" fmla="*/ 0 h 83"/>
                  <a:gd name="T2" fmla="*/ 48 w 96"/>
                  <a:gd name="T3" fmla="*/ 83 h 83"/>
                  <a:gd name="T4" fmla="*/ 96 w 96"/>
                  <a:gd name="T5" fmla="*/ 0 h 83"/>
                  <a:gd name="T6" fmla="*/ 0 w 96"/>
                  <a:gd name="T7" fmla="*/ 0 h 83"/>
                </a:gdLst>
                <a:ahLst/>
                <a:cxnLst>
                  <a:cxn ang="0">
                    <a:pos x="T0" y="T1"/>
                  </a:cxn>
                  <a:cxn ang="0">
                    <a:pos x="T2" y="T3"/>
                  </a:cxn>
                  <a:cxn ang="0">
                    <a:pos x="T4" y="T5"/>
                  </a:cxn>
                  <a:cxn ang="0">
                    <a:pos x="T6" y="T7"/>
                  </a:cxn>
                </a:cxnLst>
                <a:rect l="0" t="0" r="r" b="b"/>
                <a:pathLst>
                  <a:path w="96" h="83">
                    <a:moveTo>
                      <a:pt x="0" y="0"/>
                    </a:moveTo>
                    <a:lnTo>
                      <a:pt x="48" y="83"/>
                    </a:lnTo>
                    <a:lnTo>
                      <a:pt x="96" y="0"/>
                    </a:lnTo>
                    <a:lnTo>
                      <a:pt x="0" y="0"/>
                    </a:lnTo>
                    <a:close/>
                  </a:path>
                </a:pathLst>
              </a:custGeom>
              <a:solidFill>
                <a:schemeClr val="tx1"/>
              </a:solidFill>
              <a:ln>
                <a:noFill/>
              </a:ln>
              <a:extLst/>
            </p:spPr>
            <p:txBody>
              <a:bodyPr vert="horz" wrap="square" lIns="91400" tIns="45701" rIns="91400" bIns="45701" numCol="1" anchor="t" anchorCtr="0" compatLnSpc="1">
                <a:prstTxWarp prst="textNoShape">
                  <a:avLst/>
                </a:prstTxWarp>
              </a:bodyPr>
              <a:lstStyle/>
              <a:p>
                <a:pPr marL="0" marR="0" lvl="0" indent="0" defTabSz="91399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endParaRPr>
              </a:p>
            </p:txBody>
          </p:sp>
        </p:grpSp>
        <p:grpSp>
          <p:nvGrpSpPr>
            <p:cNvPr id="109" name="Group 108"/>
            <p:cNvGrpSpPr/>
            <p:nvPr/>
          </p:nvGrpSpPr>
          <p:grpSpPr>
            <a:xfrm>
              <a:off x="8757088" y="2481981"/>
              <a:ext cx="2304615" cy="1881534"/>
              <a:chOff x="8918252" y="2553460"/>
              <a:chExt cx="2412292" cy="1881534"/>
            </a:xfrm>
          </p:grpSpPr>
          <p:sp>
            <p:nvSpPr>
              <p:cNvPr id="67" name="Freeform 64"/>
              <p:cNvSpPr>
                <a:spLocks/>
              </p:cNvSpPr>
              <p:nvPr/>
            </p:nvSpPr>
            <p:spPr bwMode="auto">
              <a:xfrm>
                <a:off x="8978320" y="2623071"/>
                <a:ext cx="2292325" cy="1688485"/>
              </a:xfrm>
              <a:custGeom>
                <a:avLst/>
                <a:gdLst>
                  <a:gd name="T0" fmla="*/ 0 w 1416"/>
                  <a:gd name="T1" fmla="*/ 0 h 1085"/>
                  <a:gd name="T2" fmla="*/ 0 w 1416"/>
                  <a:gd name="T3" fmla="*/ 455 h 1085"/>
                  <a:gd name="T4" fmla="*/ 1392 w 1416"/>
                  <a:gd name="T5" fmla="*/ 455 h 1085"/>
                  <a:gd name="T6" fmla="*/ 1392 w 1416"/>
                  <a:gd name="T7" fmla="*/ 1085 h 1085"/>
                  <a:gd name="T8" fmla="*/ 1416 w 1416"/>
                  <a:gd name="T9" fmla="*/ 1085 h 1085"/>
                  <a:gd name="T10" fmla="*/ 1416 w 1416"/>
                  <a:gd name="T11" fmla="*/ 432 h 1085"/>
                  <a:gd name="T12" fmla="*/ 25 w 1416"/>
                  <a:gd name="T13" fmla="*/ 432 h 1085"/>
                  <a:gd name="T14" fmla="*/ 25 w 1416"/>
                  <a:gd name="T15" fmla="*/ 0 h 1085"/>
                  <a:gd name="T16" fmla="*/ 0 w 1416"/>
                  <a:gd name="T17" fmla="*/ 0 h 1085"/>
                  <a:gd name="T18" fmla="*/ 0 w 1416"/>
                  <a:gd name="T19" fmla="*/ 0 h 1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16" h="1085">
                    <a:moveTo>
                      <a:pt x="0" y="0"/>
                    </a:moveTo>
                    <a:lnTo>
                      <a:pt x="0" y="455"/>
                    </a:lnTo>
                    <a:lnTo>
                      <a:pt x="1392" y="455"/>
                    </a:lnTo>
                    <a:lnTo>
                      <a:pt x="1392" y="1085"/>
                    </a:lnTo>
                    <a:lnTo>
                      <a:pt x="1416" y="1085"/>
                    </a:lnTo>
                    <a:lnTo>
                      <a:pt x="1416" y="432"/>
                    </a:lnTo>
                    <a:lnTo>
                      <a:pt x="25" y="432"/>
                    </a:lnTo>
                    <a:lnTo>
                      <a:pt x="25" y="0"/>
                    </a:lnTo>
                    <a:lnTo>
                      <a:pt x="0" y="0"/>
                    </a:lnTo>
                    <a:lnTo>
                      <a:pt x="0" y="0"/>
                    </a:lnTo>
                    <a:close/>
                  </a:path>
                </a:pathLst>
              </a:custGeom>
              <a:solidFill>
                <a:schemeClr val="tx1"/>
              </a:solidFill>
              <a:ln>
                <a:noFill/>
              </a:ln>
              <a:extLst/>
            </p:spPr>
            <p:txBody>
              <a:bodyPr vert="horz" wrap="square" lIns="91400" tIns="45701" rIns="91400" bIns="45701" numCol="1" anchor="t" anchorCtr="0" compatLnSpc="1">
                <a:prstTxWarp prst="textNoShape">
                  <a:avLst/>
                </a:prstTxWarp>
              </a:bodyPr>
              <a:lstStyle/>
              <a:p>
                <a:pPr marL="0" marR="0" lvl="0" indent="0" defTabSz="91399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endParaRPr>
              </a:p>
            </p:txBody>
          </p:sp>
          <p:sp>
            <p:nvSpPr>
              <p:cNvPr id="68" name="Oval 65"/>
              <p:cNvSpPr>
                <a:spLocks noChangeArrowheads="1"/>
              </p:cNvSpPr>
              <p:nvPr/>
            </p:nvSpPr>
            <p:spPr bwMode="auto">
              <a:xfrm>
                <a:off x="8918252" y="2553460"/>
                <a:ext cx="153140" cy="147317"/>
              </a:xfrm>
              <a:prstGeom prst="ellipse">
                <a:avLst/>
              </a:prstGeom>
              <a:solidFill>
                <a:schemeClr val="tx1"/>
              </a:solidFill>
              <a:ln>
                <a:noFill/>
              </a:ln>
              <a:extLst/>
            </p:spPr>
            <p:txBody>
              <a:bodyPr vert="horz" wrap="square" lIns="91400" tIns="45701" rIns="91400" bIns="45701" numCol="1" anchor="t" anchorCtr="0" compatLnSpc="1">
                <a:prstTxWarp prst="textNoShape">
                  <a:avLst/>
                </a:prstTxWarp>
              </a:bodyPr>
              <a:lstStyle/>
              <a:p>
                <a:pPr marL="0" marR="0" lvl="0" indent="0" defTabSz="91399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endParaRPr>
              </a:p>
            </p:txBody>
          </p:sp>
          <p:sp>
            <p:nvSpPr>
              <p:cNvPr id="69" name="Freeform 66"/>
              <p:cNvSpPr>
                <a:spLocks/>
              </p:cNvSpPr>
              <p:nvPr/>
            </p:nvSpPr>
            <p:spPr bwMode="auto">
              <a:xfrm>
                <a:off x="11171894" y="4300628"/>
                <a:ext cx="158650" cy="134366"/>
              </a:xfrm>
              <a:custGeom>
                <a:avLst/>
                <a:gdLst>
                  <a:gd name="T0" fmla="*/ 0 w 98"/>
                  <a:gd name="T1" fmla="*/ 0 h 83"/>
                  <a:gd name="T2" fmla="*/ 48 w 98"/>
                  <a:gd name="T3" fmla="*/ 83 h 83"/>
                  <a:gd name="T4" fmla="*/ 98 w 98"/>
                  <a:gd name="T5" fmla="*/ 0 h 83"/>
                  <a:gd name="T6" fmla="*/ 0 w 98"/>
                  <a:gd name="T7" fmla="*/ 0 h 83"/>
                </a:gdLst>
                <a:ahLst/>
                <a:cxnLst>
                  <a:cxn ang="0">
                    <a:pos x="T0" y="T1"/>
                  </a:cxn>
                  <a:cxn ang="0">
                    <a:pos x="T2" y="T3"/>
                  </a:cxn>
                  <a:cxn ang="0">
                    <a:pos x="T4" y="T5"/>
                  </a:cxn>
                  <a:cxn ang="0">
                    <a:pos x="T6" y="T7"/>
                  </a:cxn>
                </a:cxnLst>
                <a:rect l="0" t="0" r="r" b="b"/>
                <a:pathLst>
                  <a:path w="98" h="83">
                    <a:moveTo>
                      <a:pt x="0" y="0"/>
                    </a:moveTo>
                    <a:lnTo>
                      <a:pt x="48" y="83"/>
                    </a:lnTo>
                    <a:lnTo>
                      <a:pt x="98" y="0"/>
                    </a:lnTo>
                    <a:lnTo>
                      <a:pt x="0" y="0"/>
                    </a:lnTo>
                    <a:close/>
                  </a:path>
                </a:pathLst>
              </a:custGeom>
              <a:solidFill>
                <a:schemeClr val="tx1"/>
              </a:solidFill>
              <a:ln>
                <a:noFill/>
              </a:ln>
              <a:extLst/>
            </p:spPr>
            <p:txBody>
              <a:bodyPr vert="horz" wrap="square" lIns="91400" tIns="45701" rIns="91400" bIns="45701" numCol="1" anchor="t" anchorCtr="0" compatLnSpc="1">
                <a:prstTxWarp prst="textNoShape">
                  <a:avLst/>
                </a:prstTxWarp>
              </a:bodyPr>
              <a:lstStyle/>
              <a:p>
                <a:pPr marL="0" marR="0" lvl="0" indent="0" defTabSz="91399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endParaRPr>
              </a:p>
            </p:txBody>
          </p:sp>
        </p:grpSp>
        <p:sp>
          <p:nvSpPr>
            <p:cNvPr id="71" name="Rectangle 68"/>
            <p:cNvSpPr>
              <a:spLocks noChangeArrowheads="1"/>
            </p:cNvSpPr>
            <p:nvPr/>
          </p:nvSpPr>
          <p:spPr bwMode="auto">
            <a:xfrm>
              <a:off x="10579811" y="3730122"/>
              <a:ext cx="969954" cy="141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defTabSz="913990" eaLnBrk="0" fontAlgn="base" latinLnBrk="0" hangingPunct="0">
                <a:lnSpc>
                  <a:spcPct val="100000"/>
                </a:lnSpc>
                <a:spcBef>
                  <a:spcPct val="0"/>
                </a:spcBef>
                <a:spcAft>
                  <a:spcPct val="0"/>
                </a:spcAft>
                <a:buClrTx/>
                <a:buSzTx/>
                <a:buFontTx/>
                <a:buNone/>
                <a:tabLst/>
                <a:defRPr/>
              </a:pPr>
              <a:r>
                <a:rPr kumimoji="0" lang="en-US" altLang="en-US" sz="900" b="1" i="0" u="none" strike="noStrike" kern="0" cap="none" spc="0" normalizeH="0" baseline="0" noProof="0">
                  <a:ln>
                    <a:noFill/>
                  </a:ln>
                  <a:solidFill>
                    <a:srgbClr val="FFFFFF"/>
                  </a:solidFill>
                  <a:effectLst/>
                  <a:uLnTx/>
                  <a:uFillTx/>
                  <a:latin typeface="Segoe UI Semibold" panose="020B0702040204020203" pitchFamily="34" charset="0"/>
                </a:rPr>
                <a:t>DEPENDS ON SQL</a:t>
              </a:r>
              <a:endParaRPr kumimoji="0" lang="en-US" altLang="en-US" sz="1800" b="0" i="0" u="none" strike="noStrike" kern="0" cap="none" spc="0" normalizeH="0" baseline="0" noProof="0">
                <a:ln>
                  <a:noFill/>
                </a:ln>
                <a:solidFill>
                  <a:srgbClr val="00B0F0"/>
                </a:solidFill>
                <a:effectLst/>
                <a:uLnTx/>
                <a:uFillTx/>
                <a:latin typeface="Arial" panose="020B0604020202020204" pitchFamily="34" charset="0"/>
              </a:endParaRPr>
            </a:p>
          </p:txBody>
        </p:sp>
        <p:sp>
          <p:nvSpPr>
            <p:cNvPr id="72" name="Freeform 69"/>
            <p:cNvSpPr>
              <a:spLocks/>
            </p:cNvSpPr>
            <p:nvPr/>
          </p:nvSpPr>
          <p:spPr bwMode="auto">
            <a:xfrm>
              <a:off x="7770863" y="3597374"/>
              <a:ext cx="1672972" cy="457200"/>
            </a:xfrm>
            <a:prstGeom prst="rect">
              <a:avLst/>
            </a:prstGeom>
            <a:solidFill>
              <a:srgbClr val="0075C9"/>
            </a:solidFill>
            <a:ln w="9525">
              <a:noFill/>
              <a:round/>
              <a:headEnd/>
              <a:tailEnd/>
            </a:ln>
            <a:extLst/>
          </p:spPr>
          <p:txBody>
            <a:bodyPr vert="horz" wrap="square" lIns="143407" tIns="89630" rIns="143407" bIns="89630" numCol="1" anchor="t" anchorCtr="0" compatLnSpc="1">
              <a:prstTxWarp prst="textNoShape">
                <a:avLst/>
              </a:prstTxWarp>
              <a:noAutofit/>
            </a:bodyPr>
            <a:lstStyle/>
            <a:p>
              <a:pPr marL="0" marR="0" lvl="0" indent="0" algn="ctr" defTabSz="913990" eaLnBrk="1" fontAlgn="auto" latinLnBrk="0" hangingPunct="1">
                <a:lnSpc>
                  <a:spcPct val="100000"/>
                </a:lnSpc>
                <a:spcBef>
                  <a:spcPts val="0"/>
                </a:spcBef>
                <a:spcAft>
                  <a:spcPts val="0"/>
                </a:spcAft>
                <a:buClrTx/>
                <a:buSzTx/>
                <a:buFontTx/>
                <a:buNone/>
                <a:tabLst/>
                <a:defRPr/>
              </a:pPr>
              <a:r>
                <a:rPr kumimoji="0" lang="en-US" altLang="en-US" sz="1371" b="1" i="0" u="none" strike="noStrike" kern="0" cap="none" spc="0" normalizeH="0" baseline="0" noProof="0" dirty="0">
                  <a:ln>
                    <a:noFill/>
                  </a:ln>
                  <a:solidFill>
                    <a:srgbClr val="FFFFFF"/>
                  </a:solidFill>
                  <a:effectLst/>
                  <a:uLnTx/>
                  <a:uFillTx/>
                  <a:latin typeface="Segoe UI Semibold" panose="020B0702040204020203" pitchFamily="34" charset="0"/>
                </a:rPr>
                <a:t>Depends on SQL</a:t>
              </a:r>
              <a:endParaRPr kumimoji="0" lang="en-US" altLang="en-US" sz="3529" b="0" i="0" u="none" strike="noStrike" kern="0" cap="none" spc="0" normalizeH="0" baseline="0" noProof="0" dirty="0">
                <a:ln>
                  <a:noFill/>
                </a:ln>
                <a:solidFill>
                  <a:srgbClr val="00B0F0"/>
                </a:solidFill>
                <a:effectLst/>
                <a:uLnTx/>
                <a:uFillTx/>
              </a:endParaRPr>
            </a:p>
          </p:txBody>
        </p:sp>
        <p:grpSp>
          <p:nvGrpSpPr>
            <p:cNvPr id="108" name="Group 107"/>
            <p:cNvGrpSpPr/>
            <p:nvPr/>
          </p:nvGrpSpPr>
          <p:grpSpPr>
            <a:xfrm>
              <a:off x="7624267" y="1239862"/>
              <a:ext cx="1927040" cy="1145663"/>
              <a:chOff x="5317065" y="1129914"/>
              <a:chExt cx="1927040" cy="1145663"/>
            </a:xfrm>
          </p:grpSpPr>
          <p:grpSp>
            <p:nvGrpSpPr>
              <p:cNvPr id="107" name="Group 106"/>
              <p:cNvGrpSpPr/>
              <p:nvPr/>
            </p:nvGrpSpPr>
            <p:grpSpPr>
              <a:xfrm>
                <a:off x="5317065" y="1129914"/>
                <a:ext cx="1927040" cy="1145663"/>
                <a:chOff x="1906587" y="-780050"/>
                <a:chExt cx="1927040" cy="1058450"/>
              </a:xfrm>
            </p:grpSpPr>
            <p:sp>
              <p:nvSpPr>
                <p:cNvPr id="103" name="Freeform 18"/>
                <p:cNvSpPr>
                  <a:spLocks/>
                </p:cNvSpPr>
                <p:nvPr/>
              </p:nvSpPr>
              <p:spPr bwMode="auto">
                <a:xfrm>
                  <a:off x="1906587" y="-499352"/>
                  <a:ext cx="295091" cy="777752"/>
                </a:xfrm>
                <a:custGeom>
                  <a:avLst/>
                  <a:gdLst>
                    <a:gd name="T0" fmla="*/ 489 w 489"/>
                    <a:gd name="T1" fmla="*/ 0 h 1606"/>
                    <a:gd name="T2" fmla="*/ 0 w 489"/>
                    <a:gd name="T3" fmla="*/ 0 h 1606"/>
                    <a:gd name="T4" fmla="*/ 0 w 489"/>
                    <a:gd name="T5" fmla="*/ 1346 h 1606"/>
                    <a:gd name="T6" fmla="*/ 260 w 489"/>
                    <a:gd name="T7" fmla="*/ 1606 h 1606"/>
                    <a:gd name="T8" fmla="*/ 489 w 489"/>
                    <a:gd name="T9" fmla="*/ 1606 h 1606"/>
                    <a:gd name="T10" fmla="*/ 489 w 489"/>
                    <a:gd name="T11" fmla="*/ 0 h 1606"/>
                  </a:gdLst>
                  <a:ahLst/>
                  <a:cxnLst>
                    <a:cxn ang="0">
                      <a:pos x="T0" y="T1"/>
                    </a:cxn>
                    <a:cxn ang="0">
                      <a:pos x="T2" y="T3"/>
                    </a:cxn>
                    <a:cxn ang="0">
                      <a:pos x="T4" y="T5"/>
                    </a:cxn>
                    <a:cxn ang="0">
                      <a:pos x="T6" y="T7"/>
                    </a:cxn>
                    <a:cxn ang="0">
                      <a:pos x="T8" y="T9"/>
                    </a:cxn>
                    <a:cxn ang="0">
                      <a:pos x="T10" y="T11"/>
                    </a:cxn>
                  </a:cxnLst>
                  <a:rect l="0" t="0" r="r" b="b"/>
                  <a:pathLst>
                    <a:path w="489" h="1606">
                      <a:moveTo>
                        <a:pt x="489" y="0"/>
                      </a:moveTo>
                      <a:cubicBezTo>
                        <a:pt x="0" y="0"/>
                        <a:pt x="0" y="0"/>
                        <a:pt x="0" y="0"/>
                      </a:cubicBezTo>
                      <a:cubicBezTo>
                        <a:pt x="0" y="1346"/>
                        <a:pt x="0" y="1346"/>
                        <a:pt x="0" y="1346"/>
                      </a:cubicBezTo>
                      <a:cubicBezTo>
                        <a:pt x="0" y="1484"/>
                        <a:pt x="122" y="1606"/>
                        <a:pt x="260" y="1606"/>
                      </a:cubicBezTo>
                      <a:cubicBezTo>
                        <a:pt x="489" y="1606"/>
                        <a:pt x="489" y="1606"/>
                        <a:pt x="489" y="1606"/>
                      </a:cubicBezTo>
                      <a:lnTo>
                        <a:pt x="489" y="0"/>
                      </a:lnTo>
                      <a:close/>
                    </a:path>
                  </a:pathLst>
                </a:custGeom>
                <a:solidFill>
                  <a:schemeClr val="bg2"/>
                </a:solidFill>
                <a:ln>
                  <a:noFill/>
                </a:ln>
              </p:spPr>
              <p:txBody>
                <a:bodyPr vert="horz" wrap="square" lIns="89630" tIns="44815" rIns="89630" bIns="44815"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endParaRPr>
                </a:p>
              </p:txBody>
            </p:sp>
            <p:sp>
              <p:nvSpPr>
                <p:cNvPr id="104" name="Freeform 19"/>
                <p:cNvSpPr>
                  <a:spLocks/>
                </p:cNvSpPr>
                <p:nvPr/>
              </p:nvSpPr>
              <p:spPr bwMode="auto">
                <a:xfrm>
                  <a:off x="1906587" y="-780050"/>
                  <a:ext cx="1927039" cy="229907"/>
                </a:xfrm>
                <a:custGeom>
                  <a:avLst/>
                  <a:gdLst>
                    <a:gd name="T0" fmla="*/ 2295 w 2295"/>
                    <a:gd name="T1" fmla="*/ 475 h 475"/>
                    <a:gd name="T2" fmla="*/ 2295 w 2295"/>
                    <a:gd name="T3" fmla="*/ 261 h 475"/>
                    <a:gd name="T4" fmla="*/ 2034 w 2295"/>
                    <a:gd name="T5" fmla="*/ 0 h 475"/>
                    <a:gd name="T6" fmla="*/ 260 w 2295"/>
                    <a:gd name="T7" fmla="*/ 0 h 475"/>
                    <a:gd name="T8" fmla="*/ 0 w 2295"/>
                    <a:gd name="T9" fmla="*/ 261 h 475"/>
                    <a:gd name="T10" fmla="*/ 0 w 2295"/>
                    <a:gd name="T11" fmla="*/ 475 h 475"/>
                    <a:gd name="T12" fmla="*/ 2295 w 2295"/>
                    <a:gd name="T13" fmla="*/ 475 h 475"/>
                  </a:gdLst>
                  <a:ahLst/>
                  <a:cxnLst>
                    <a:cxn ang="0">
                      <a:pos x="T0" y="T1"/>
                    </a:cxn>
                    <a:cxn ang="0">
                      <a:pos x="T2" y="T3"/>
                    </a:cxn>
                    <a:cxn ang="0">
                      <a:pos x="T4" y="T5"/>
                    </a:cxn>
                    <a:cxn ang="0">
                      <a:pos x="T6" y="T7"/>
                    </a:cxn>
                    <a:cxn ang="0">
                      <a:pos x="T8" y="T9"/>
                    </a:cxn>
                    <a:cxn ang="0">
                      <a:pos x="T10" y="T11"/>
                    </a:cxn>
                    <a:cxn ang="0">
                      <a:pos x="T12" y="T13"/>
                    </a:cxn>
                  </a:cxnLst>
                  <a:rect l="0" t="0" r="r" b="b"/>
                  <a:pathLst>
                    <a:path w="2295" h="475">
                      <a:moveTo>
                        <a:pt x="2295" y="475"/>
                      </a:moveTo>
                      <a:cubicBezTo>
                        <a:pt x="2295" y="261"/>
                        <a:pt x="2295" y="261"/>
                        <a:pt x="2295" y="261"/>
                      </a:cubicBezTo>
                      <a:cubicBezTo>
                        <a:pt x="2295" y="123"/>
                        <a:pt x="2172" y="0"/>
                        <a:pt x="2034" y="0"/>
                      </a:cubicBezTo>
                      <a:cubicBezTo>
                        <a:pt x="260" y="0"/>
                        <a:pt x="260" y="0"/>
                        <a:pt x="260" y="0"/>
                      </a:cubicBezTo>
                      <a:cubicBezTo>
                        <a:pt x="122" y="0"/>
                        <a:pt x="0" y="123"/>
                        <a:pt x="0" y="261"/>
                      </a:cubicBezTo>
                      <a:cubicBezTo>
                        <a:pt x="0" y="475"/>
                        <a:pt x="0" y="475"/>
                        <a:pt x="0" y="475"/>
                      </a:cubicBezTo>
                      <a:lnTo>
                        <a:pt x="2295" y="475"/>
                      </a:lnTo>
                      <a:close/>
                    </a:path>
                  </a:pathLst>
                </a:custGeom>
                <a:solidFill>
                  <a:schemeClr val="bg2"/>
                </a:solidFill>
                <a:ln>
                  <a:noFill/>
                </a:ln>
              </p:spPr>
              <p:txBody>
                <a:bodyPr vert="horz" wrap="square" lIns="89630" tIns="44815" rIns="89630" bIns="44815"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endParaRPr>
                </a:p>
              </p:txBody>
            </p:sp>
            <p:sp>
              <p:nvSpPr>
                <p:cNvPr id="105" name="Freeform 20"/>
                <p:cNvSpPr>
                  <a:spLocks/>
                </p:cNvSpPr>
                <p:nvPr/>
              </p:nvSpPr>
              <p:spPr bwMode="auto">
                <a:xfrm>
                  <a:off x="2266423" y="-499352"/>
                  <a:ext cx="1567204" cy="777752"/>
                </a:xfrm>
                <a:custGeom>
                  <a:avLst/>
                  <a:gdLst>
                    <a:gd name="T0" fmla="*/ 0 w 1591"/>
                    <a:gd name="T1" fmla="*/ 0 h 1606"/>
                    <a:gd name="T2" fmla="*/ 0 w 1591"/>
                    <a:gd name="T3" fmla="*/ 1606 h 1606"/>
                    <a:gd name="T4" fmla="*/ 1331 w 1591"/>
                    <a:gd name="T5" fmla="*/ 1606 h 1606"/>
                    <a:gd name="T6" fmla="*/ 1591 w 1591"/>
                    <a:gd name="T7" fmla="*/ 1346 h 1606"/>
                    <a:gd name="T8" fmla="*/ 1591 w 1591"/>
                    <a:gd name="T9" fmla="*/ 0 h 1606"/>
                    <a:gd name="T10" fmla="*/ 0 w 1591"/>
                    <a:gd name="T11" fmla="*/ 0 h 1606"/>
                  </a:gdLst>
                  <a:ahLst/>
                  <a:cxnLst>
                    <a:cxn ang="0">
                      <a:pos x="T0" y="T1"/>
                    </a:cxn>
                    <a:cxn ang="0">
                      <a:pos x="T2" y="T3"/>
                    </a:cxn>
                    <a:cxn ang="0">
                      <a:pos x="T4" y="T5"/>
                    </a:cxn>
                    <a:cxn ang="0">
                      <a:pos x="T6" y="T7"/>
                    </a:cxn>
                    <a:cxn ang="0">
                      <a:pos x="T8" y="T9"/>
                    </a:cxn>
                    <a:cxn ang="0">
                      <a:pos x="T10" y="T11"/>
                    </a:cxn>
                  </a:cxnLst>
                  <a:rect l="0" t="0" r="r" b="b"/>
                  <a:pathLst>
                    <a:path w="1591" h="1606">
                      <a:moveTo>
                        <a:pt x="0" y="0"/>
                      </a:moveTo>
                      <a:cubicBezTo>
                        <a:pt x="0" y="1606"/>
                        <a:pt x="0" y="1606"/>
                        <a:pt x="0" y="1606"/>
                      </a:cubicBezTo>
                      <a:cubicBezTo>
                        <a:pt x="1331" y="1606"/>
                        <a:pt x="1331" y="1606"/>
                        <a:pt x="1331" y="1606"/>
                      </a:cubicBezTo>
                      <a:cubicBezTo>
                        <a:pt x="1469" y="1606"/>
                        <a:pt x="1591" y="1484"/>
                        <a:pt x="1591" y="1346"/>
                      </a:cubicBezTo>
                      <a:cubicBezTo>
                        <a:pt x="1591" y="0"/>
                        <a:pt x="1591" y="0"/>
                        <a:pt x="1591" y="0"/>
                      </a:cubicBezTo>
                      <a:lnTo>
                        <a:pt x="0" y="0"/>
                      </a:lnTo>
                      <a:close/>
                    </a:path>
                  </a:pathLst>
                </a:custGeom>
                <a:solidFill>
                  <a:schemeClr val="bg2"/>
                </a:solidFill>
                <a:ln>
                  <a:noFill/>
                </a:ln>
              </p:spPr>
              <p:txBody>
                <a:bodyPr vert="horz" wrap="square" lIns="89630" tIns="44815" rIns="89630" bIns="44815"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endParaRPr>
                </a:p>
              </p:txBody>
            </p:sp>
          </p:grpSp>
          <p:sp>
            <p:nvSpPr>
              <p:cNvPr id="57" name="Rectangle 54"/>
              <p:cNvSpPr>
                <a:spLocks noChangeArrowheads="1"/>
              </p:cNvSpPr>
              <p:nvPr/>
            </p:nvSpPr>
            <p:spPr bwMode="auto">
              <a:xfrm>
                <a:off x="5685015" y="1434638"/>
                <a:ext cx="1349866" cy="712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43407" tIns="89630" rIns="143407" bIns="8963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defTabSz="913990" eaLnBrk="0" fontAlgn="base" latinLnBrk="0" hangingPunct="0">
                  <a:lnSpc>
                    <a:spcPct val="90000"/>
                  </a:lnSpc>
                  <a:spcBef>
                    <a:spcPct val="0"/>
                  </a:spcBef>
                  <a:spcAft>
                    <a:spcPct val="0"/>
                  </a:spcAft>
                  <a:buClrTx/>
                  <a:buSzTx/>
                  <a:buFontTx/>
                  <a:buNone/>
                  <a:tabLst/>
                  <a:defRPr/>
                </a:pPr>
                <a:r>
                  <a:rPr kumimoji="0" lang="en-US" altLang="en-US" sz="1866" b="0" i="0" u="none" strike="noStrike" kern="0" cap="none" spc="0" normalizeH="0" baseline="0" noProof="0" dirty="0">
                    <a:ln>
                      <a:noFill/>
                    </a:ln>
                    <a:gradFill>
                      <a:gsLst>
                        <a:gs pos="2655">
                          <a:prstClr val="black"/>
                        </a:gs>
                        <a:gs pos="31000">
                          <a:prstClr val="black"/>
                        </a:gs>
                      </a:gsLst>
                      <a:lin ang="5400000" scaled="0"/>
                    </a:gradFill>
                    <a:effectLst/>
                    <a:uLnTx/>
                    <a:uFillTx/>
                    <a:latin typeface="Cambria"/>
                  </a:rPr>
                  <a:t>SQL-A website</a:t>
                </a:r>
                <a:endParaRPr kumimoji="0" lang="en-US" altLang="en-US" sz="1200" b="0" i="0" u="none" strike="noStrike" kern="0" cap="none" spc="0" normalizeH="0" baseline="0" noProof="0" dirty="0">
                  <a:ln>
                    <a:noFill/>
                  </a:ln>
                  <a:gradFill>
                    <a:gsLst>
                      <a:gs pos="2655">
                        <a:prstClr val="black"/>
                      </a:gs>
                      <a:gs pos="31000">
                        <a:prstClr val="black"/>
                      </a:gs>
                    </a:gsLst>
                    <a:lin ang="5400000" scaled="0"/>
                  </a:gradFill>
                  <a:effectLst/>
                  <a:uLnTx/>
                  <a:uFillTx/>
                  <a:latin typeface="Cambria"/>
                </a:endParaRPr>
              </a:p>
            </p:txBody>
          </p:sp>
          <p:sp>
            <p:nvSpPr>
              <p:cNvPr id="59" name="Rectangle 56"/>
              <p:cNvSpPr>
                <a:spLocks noChangeArrowheads="1"/>
              </p:cNvSpPr>
              <p:nvPr/>
            </p:nvSpPr>
            <p:spPr bwMode="auto">
              <a:xfrm>
                <a:off x="5685016" y="2040016"/>
                <a:ext cx="1092740" cy="1278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143407" tIns="0" rIns="143407" bIns="0" numCol="1" anchor="t" anchorCtr="0" compatLnSpc="1">
                <a:prstTxWarp prst="textNoShape">
                  <a:avLst/>
                </a:prstTxWarp>
                <a:no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defTabSz="913990" eaLnBrk="0" fontAlgn="base" latinLnBrk="0" hangingPunct="0">
                  <a:lnSpc>
                    <a:spcPct val="100000"/>
                  </a:lnSpc>
                  <a:spcBef>
                    <a:spcPct val="0"/>
                  </a:spcBef>
                  <a:spcAft>
                    <a:spcPct val="0"/>
                  </a:spcAft>
                  <a:buClrTx/>
                  <a:buSzTx/>
                  <a:buFontTx/>
                  <a:buNone/>
                  <a:tabLst/>
                  <a:defRPr/>
                </a:pPr>
                <a:r>
                  <a:rPr kumimoji="0" lang="en-US" altLang="en-US" sz="882" b="0" i="0" u="none" strike="noStrike" kern="0" cap="none" spc="0" normalizeH="0" baseline="0" noProof="0" dirty="0">
                    <a:ln>
                      <a:noFill/>
                    </a:ln>
                    <a:gradFill>
                      <a:gsLst>
                        <a:gs pos="2655">
                          <a:prstClr val="black"/>
                        </a:gs>
                        <a:gs pos="31000">
                          <a:prstClr val="black"/>
                        </a:gs>
                      </a:gsLst>
                      <a:lin ang="5400000" scaled="0"/>
                    </a:gradFill>
                    <a:effectLst/>
                    <a:uLnTx/>
                    <a:uFillTx/>
                    <a:latin typeface="Cambria"/>
                  </a:rPr>
                  <a:t>[SQL CONFIG] VM (2x)</a:t>
                </a:r>
                <a:endParaRPr kumimoji="0" lang="en-US" altLang="en-US" sz="1961" b="0" i="0" u="none" strike="noStrike" kern="0" cap="none" spc="0" normalizeH="0" baseline="0" noProof="0" dirty="0">
                  <a:ln>
                    <a:noFill/>
                  </a:ln>
                  <a:gradFill>
                    <a:gsLst>
                      <a:gs pos="2655">
                        <a:prstClr val="black"/>
                      </a:gs>
                      <a:gs pos="31000">
                        <a:prstClr val="black"/>
                      </a:gs>
                    </a:gsLst>
                    <a:lin ang="5400000" scaled="0"/>
                  </a:gradFill>
                  <a:effectLst/>
                  <a:uLnTx/>
                  <a:uFillTx/>
                  <a:latin typeface="Cambria"/>
                </a:endParaRPr>
              </a:p>
            </p:txBody>
          </p:sp>
          <p:sp>
            <p:nvSpPr>
              <p:cNvPr id="81" name="Rectangle 56"/>
              <p:cNvSpPr>
                <a:spLocks noChangeArrowheads="1"/>
              </p:cNvSpPr>
              <p:nvPr/>
            </p:nvSpPr>
            <p:spPr bwMode="auto">
              <a:xfrm>
                <a:off x="5685016" y="1181629"/>
                <a:ext cx="1243193" cy="213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143407" tIns="0" rIns="143407" bIns="0" numCol="1" anchor="t" anchorCtr="0" compatLnSpc="1">
                <a:prstTxWarp prst="textNoShape">
                  <a:avLst/>
                </a:prstTxWarp>
                <a:noAutofit/>
              </a:bodyPr>
              <a:lstStyle/>
              <a:p>
                <a:pPr marL="0" marR="0" lvl="0" indent="0" defTabSz="913990" eaLnBrk="1" fontAlgn="auto" latinLnBrk="0" hangingPunct="1">
                  <a:lnSpc>
                    <a:spcPct val="100000"/>
                  </a:lnSpc>
                  <a:spcBef>
                    <a:spcPts val="0"/>
                  </a:spcBef>
                  <a:spcAft>
                    <a:spcPts val="0"/>
                  </a:spcAft>
                  <a:buClrTx/>
                  <a:buSzTx/>
                  <a:buFontTx/>
                  <a:buNone/>
                  <a:tabLst/>
                  <a:defRPr/>
                </a:pPr>
                <a:r>
                  <a:rPr kumimoji="0" lang="en-US" altLang="en-US" sz="1078" b="0" i="0" u="none" strike="noStrike" kern="0" cap="none" spc="0" normalizeH="0" baseline="0" noProof="0" dirty="0">
                    <a:ln>
                      <a:noFill/>
                    </a:ln>
                    <a:gradFill>
                      <a:gsLst>
                        <a:gs pos="2655">
                          <a:prstClr val="black"/>
                        </a:gs>
                        <a:gs pos="31000">
                          <a:prstClr val="black"/>
                        </a:gs>
                      </a:gsLst>
                      <a:lin ang="5400000" scaled="0"/>
                    </a:gradFill>
                    <a:effectLst/>
                    <a:uLnTx/>
                    <a:uFillTx/>
                  </a:rPr>
                  <a:t>ARM template</a:t>
                </a:r>
              </a:p>
            </p:txBody>
          </p:sp>
        </p:grpSp>
        <p:grpSp>
          <p:nvGrpSpPr>
            <p:cNvPr id="112" name="Group 111"/>
            <p:cNvGrpSpPr/>
            <p:nvPr/>
          </p:nvGrpSpPr>
          <p:grpSpPr>
            <a:xfrm flipH="1">
              <a:off x="6258813" y="2481981"/>
              <a:ext cx="2182110" cy="1881534"/>
              <a:chOff x="8917449" y="2553460"/>
              <a:chExt cx="2413095" cy="1881534"/>
            </a:xfrm>
          </p:grpSpPr>
          <p:sp>
            <p:nvSpPr>
              <p:cNvPr id="113" name="Freeform 64"/>
              <p:cNvSpPr>
                <a:spLocks/>
              </p:cNvSpPr>
              <p:nvPr/>
            </p:nvSpPr>
            <p:spPr bwMode="auto">
              <a:xfrm>
                <a:off x="8978320" y="2623071"/>
                <a:ext cx="2292325" cy="1688485"/>
              </a:xfrm>
              <a:custGeom>
                <a:avLst/>
                <a:gdLst>
                  <a:gd name="T0" fmla="*/ 0 w 1416"/>
                  <a:gd name="T1" fmla="*/ 0 h 1085"/>
                  <a:gd name="T2" fmla="*/ 0 w 1416"/>
                  <a:gd name="T3" fmla="*/ 455 h 1085"/>
                  <a:gd name="T4" fmla="*/ 1392 w 1416"/>
                  <a:gd name="T5" fmla="*/ 455 h 1085"/>
                  <a:gd name="T6" fmla="*/ 1392 w 1416"/>
                  <a:gd name="T7" fmla="*/ 1085 h 1085"/>
                  <a:gd name="T8" fmla="*/ 1416 w 1416"/>
                  <a:gd name="T9" fmla="*/ 1085 h 1085"/>
                  <a:gd name="T10" fmla="*/ 1416 w 1416"/>
                  <a:gd name="T11" fmla="*/ 432 h 1085"/>
                  <a:gd name="T12" fmla="*/ 25 w 1416"/>
                  <a:gd name="T13" fmla="*/ 432 h 1085"/>
                  <a:gd name="T14" fmla="*/ 25 w 1416"/>
                  <a:gd name="T15" fmla="*/ 0 h 1085"/>
                  <a:gd name="T16" fmla="*/ 0 w 1416"/>
                  <a:gd name="T17" fmla="*/ 0 h 1085"/>
                  <a:gd name="T18" fmla="*/ 0 w 1416"/>
                  <a:gd name="T19" fmla="*/ 0 h 1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16" h="1085">
                    <a:moveTo>
                      <a:pt x="0" y="0"/>
                    </a:moveTo>
                    <a:lnTo>
                      <a:pt x="0" y="455"/>
                    </a:lnTo>
                    <a:lnTo>
                      <a:pt x="1392" y="455"/>
                    </a:lnTo>
                    <a:lnTo>
                      <a:pt x="1392" y="1085"/>
                    </a:lnTo>
                    <a:lnTo>
                      <a:pt x="1416" y="1085"/>
                    </a:lnTo>
                    <a:lnTo>
                      <a:pt x="1416" y="432"/>
                    </a:lnTo>
                    <a:lnTo>
                      <a:pt x="25" y="432"/>
                    </a:lnTo>
                    <a:lnTo>
                      <a:pt x="25" y="0"/>
                    </a:lnTo>
                    <a:lnTo>
                      <a:pt x="0" y="0"/>
                    </a:lnTo>
                    <a:lnTo>
                      <a:pt x="0" y="0"/>
                    </a:lnTo>
                    <a:close/>
                  </a:path>
                </a:pathLst>
              </a:custGeom>
              <a:solidFill>
                <a:schemeClr val="tx1"/>
              </a:solidFill>
              <a:ln>
                <a:noFill/>
              </a:ln>
              <a:extLst/>
            </p:spPr>
            <p:txBody>
              <a:bodyPr vert="horz" wrap="square" lIns="91400" tIns="45701" rIns="91400" bIns="45701" numCol="1" anchor="t" anchorCtr="0" compatLnSpc="1">
                <a:prstTxWarp prst="textNoShape">
                  <a:avLst/>
                </a:prstTxWarp>
              </a:bodyPr>
              <a:lstStyle/>
              <a:p>
                <a:pPr marL="0" marR="0" lvl="0" indent="0" defTabSz="91399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endParaRPr>
              </a:p>
            </p:txBody>
          </p:sp>
          <p:sp>
            <p:nvSpPr>
              <p:cNvPr id="114" name="Oval 65"/>
              <p:cNvSpPr>
                <a:spLocks noChangeArrowheads="1"/>
              </p:cNvSpPr>
              <p:nvPr/>
            </p:nvSpPr>
            <p:spPr bwMode="auto">
              <a:xfrm>
                <a:off x="8917449" y="2553460"/>
                <a:ext cx="161791" cy="147317"/>
              </a:xfrm>
              <a:prstGeom prst="ellipse">
                <a:avLst/>
              </a:prstGeom>
              <a:solidFill>
                <a:schemeClr val="tx1"/>
              </a:solidFill>
              <a:ln>
                <a:noFill/>
              </a:ln>
              <a:extLst/>
            </p:spPr>
            <p:txBody>
              <a:bodyPr vert="horz" wrap="square" lIns="91400" tIns="45701" rIns="91400" bIns="45701" numCol="1" anchor="t" anchorCtr="0" compatLnSpc="1">
                <a:prstTxWarp prst="textNoShape">
                  <a:avLst/>
                </a:prstTxWarp>
              </a:bodyPr>
              <a:lstStyle/>
              <a:p>
                <a:pPr marL="0" marR="0" lvl="0" indent="0" defTabSz="91399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endParaRPr>
              </a:p>
            </p:txBody>
          </p:sp>
          <p:sp>
            <p:nvSpPr>
              <p:cNvPr id="115" name="Freeform 66"/>
              <p:cNvSpPr>
                <a:spLocks/>
              </p:cNvSpPr>
              <p:nvPr/>
            </p:nvSpPr>
            <p:spPr bwMode="auto">
              <a:xfrm>
                <a:off x="11171894" y="4300628"/>
                <a:ext cx="158650" cy="134366"/>
              </a:xfrm>
              <a:custGeom>
                <a:avLst/>
                <a:gdLst>
                  <a:gd name="T0" fmla="*/ 0 w 98"/>
                  <a:gd name="T1" fmla="*/ 0 h 83"/>
                  <a:gd name="T2" fmla="*/ 48 w 98"/>
                  <a:gd name="T3" fmla="*/ 83 h 83"/>
                  <a:gd name="T4" fmla="*/ 98 w 98"/>
                  <a:gd name="T5" fmla="*/ 0 h 83"/>
                  <a:gd name="T6" fmla="*/ 0 w 98"/>
                  <a:gd name="T7" fmla="*/ 0 h 83"/>
                </a:gdLst>
                <a:ahLst/>
                <a:cxnLst>
                  <a:cxn ang="0">
                    <a:pos x="T0" y="T1"/>
                  </a:cxn>
                  <a:cxn ang="0">
                    <a:pos x="T2" y="T3"/>
                  </a:cxn>
                  <a:cxn ang="0">
                    <a:pos x="T4" y="T5"/>
                  </a:cxn>
                  <a:cxn ang="0">
                    <a:pos x="T6" y="T7"/>
                  </a:cxn>
                </a:cxnLst>
                <a:rect l="0" t="0" r="r" b="b"/>
                <a:pathLst>
                  <a:path w="98" h="83">
                    <a:moveTo>
                      <a:pt x="0" y="0"/>
                    </a:moveTo>
                    <a:lnTo>
                      <a:pt x="48" y="83"/>
                    </a:lnTo>
                    <a:lnTo>
                      <a:pt x="98" y="0"/>
                    </a:lnTo>
                    <a:lnTo>
                      <a:pt x="0" y="0"/>
                    </a:lnTo>
                    <a:close/>
                  </a:path>
                </a:pathLst>
              </a:custGeom>
              <a:solidFill>
                <a:schemeClr val="tx1"/>
              </a:solidFill>
              <a:ln>
                <a:noFill/>
              </a:ln>
              <a:extLst/>
            </p:spPr>
            <p:txBody>
              <a:bodyPr vert="horz" wrap="square" lIns="91400" tIns="45701" rIns="91400" bIns="45701" numCol="1" anchor="t" anchorCtr="0" compatLnSpc="1">
                <a:prstTxWarp prst="textNoShape">
                  <a:avLst/>
                </a:prstTxWarp>
              </a:bodyPr>
              <a:lstStyle/>
              <a:p>
                <a:pPr marL="0" marR="0" lvl="0" indent="0" defTabSz="91399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endParaRPr>
              </a:p>
            </p:txBody>
          </p:sp>
        </p:grpSp>
        <p:grpSp>
          <p:nvGrpSpPr>
            <p:cNvPr id="127" name="Group 126"/>
            <p:cNvGrpSpPr/>
            <p:nvPr/>
          </p:nvGrpSpPr>
          <p:grpSpPr>
            <a:xfrm>
              <a:off x="5212397" y="4497719"/>
              <a:ext cx="2011680" cy="1097280"/>
              <a:chOff x="5339098" y="4572446"/>
              <a:chExt cx="2011680" cy="1097280"/>
            </a:xfrm>
          </p:grpSpPr>
          <p:sp>
            <p:nvSpPr>
              <p:cNvPr id="5" name="Freeform 5"/>
              <p:cNvSpPr>
                <a:spLocks/>
              </p:cNvSpPr>
              <p:nvPr/>
            </p:nvSpPr>
            <p:spPr bwMode="auto">
              <a:xfrm>
                <a:off x="5339098" y="4572446"/>
                <a:ext cx="2011680" cy="1097280"/>
              </a:xfrm>
              <a:prstGeom prst="rect">
                <a:avLst/>
              </a:prstGeom>
              <a:solidFill>
                <a:schemeClr val="accent2"/>
              </a:solidFill>
              <a:ln w="9525">
                <a:noFill/>
                <a:round/>
                <a:headEnd/>
                <a:tailEnd/>
              </a:ln>
              <a:extLst/>
            </p:spPr>
            <p:txBody>
              <a:bodyPr vert="horz" wrap="square" lIns="143407" tIns="89630" rIns="143407" bIns="89630" numCol="1" anchor="t" anchorCtr="0" compatLnSpc="1">
                <a:prstTxWarp prst="textNoShape">
                  <a:avLst/>
                </a:prstTxWarp>
              </a:bodyPr>
              <a:lstStyle/>
              <a:p>
                <a:pPr marL="0" marR="0" lvl="0" indent="0" defTabSz="913990" eaLnBrk="1" fontAlgn="auto" latinLnBrk="0" hangingPunct="1">
                  <a:lnSpc>
                    <a:spcPct val="90000"/>
                  </a:lnSpc>
                  <a:spcBef>
                    <a:spcPts val="0"/>
                  </a:spcBef>
                  <a:spcAft>
                    <a:spcPts val="0"/>
                  </a:spcAft>
                  <a:buClrTx/>
                  <a:buSzTx/>
                  <a:buFontTx/>
                  <a:buNone/>
                  <a:tabLst/>
                  <a:defRPr/>
                </a:pPr>
                <a:r>
                  <a:rPr kumimoji="0" lang="en-US" altLang="en-US" sz="2400" b="0" i="0" u="none" strike="noStrike" kern="0" cap="none" spc="0" normalizeH="0" baseline="0" noProof="0" dirty="0">
                    <a:ln>
                      <a:noFill/>
                    </a:ln>
                    <a:gradFill>
                      <a:gsLst>
                        <a:gs pos="20000">
                          <a:prstClr val="white"/>
                        </a:gs>
                        <a:gs pos="42000">
                          <a:prstClr val="white"/>
                        </a:gs>
                      </a:gsLst>
                      <a:lin ang="5400000" scaled="0"/>
                    </a:gradFill>
                    <a:effectLst/>
                    <a:uLnTx/>
                    <a:uFillTx/>
                  </a:rPr>
                  <a:t>SQL-A</a:t>
                </a:r>
              </a:p>
            </p:txBody>
          </p:sp>
          <p:sp>
            <p:nvSpPr>
              <p:cNvPr id="116" name="Freeform 30"/>
              <p:cNvSpPr>
                <a:spLocks noEditPoints="1"/>
              </p:cNvSpPr>
              <p:nvPr/>
            </p:nvSpPr>
            <p:spPr bwMode="auto">
              <a:xfrm>
                <a:off x="6087369" y="4963660"/>
                <a:ext cx="515139" cy="569596"/>
              </a:xfrm>
              <a:custGeom>
                <a:avLst/>
                <a:gdLst>
                  <a:gd name="T0" fmla="*/ 148 w 148"/>
                  <a:gd name="T1" fmla="*/ 39 h 164"/>
                  <a:gd name="T2" fmla="*/ 148 w 148"/>
                  <a:gd name="T3" fmla="*/ 138 h 164"/>
                  <a:gd name="T4" fmla="*/ 148 w 148"/>
                  <a:gd name="T5" fmla="*/ 138 h 164"/>
                  <a:gd name="T6" fmla="*/ 74 w 148"/>
                  <a:gd name="T7" fmla="*/ 164 h 164"/>
                  <a:gd name="T8" fmla="*/ 0 w 148"/>
                  <a:gd name="T9" fmla="*/ 138 h 164"/>
                  <a:gd name="T10" fmla="*/ 0 w 148"/>
                  <a:gd name="T11" fmla="*/ 138 h 164"/>
                  <a:gd name="T12" fmla="*/ 0 w 148"/>
                  <a:gd name="T13" fmla="*/ 138 h 164"/>
                  <a:gd name="T14" fmla="*/ 0 w 148"/>
                  <a:gd name="T15" fmla="*/ 136 h 164"/>
                  <a:gd name="T16" fmla="*/ 0 w 148"/>
                  <a:gd name="T17" fmla="*/ 135 h 164"/>
                  <a:gd name="T18" fmla="*/ 0 w 148"/>
                  <a:gd name="T19" fmla="*/ 40 h 164"/>
                  <a:gd name="T20" fmla="*/ 74 w 148"/>
                  <a:gd name="T21" fmla="*/ 60 h 164"/>
                  <a:gd name="T22" fmla="*/ 148 w 148"/>
                  <a:gd name="T23" fmla="*/ 39 h 164"/>
                  <a:gd name="T24" fmla="*/ 74 w 148"/>
                  <a:gd name="T25" fmla="*/ 55 h 164"/>
                  <a:gd name="T26" fmla="*/ 148 w 148"/>
                  <a:gd name="T27" fmla="*/ 28 h 164"/>
                  <a:gd name="T28" fmla="*/ 74 w 148"/>
                  <a:gd name="T29" fmla="*/ 0 h 164"/>
                  <a:gd name="T30" fmla="*/ 0 w 148"/>
                  <a:gd name="T31" fmla="*/ 28 h 164"/>
                  <a:gd name="T32" fmla="*/ 74 w 148"/>
                  <a:gd name="T33" fmla="*/ 55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8" h="164">
                    <a:moveTo>
                      <a:pt x="148" y="39"/>
                    </a:moveTo>
                    <a:cubicBezTo>
                      <a:pt x="148" y="138"/>
                      <a:pt x="148" y="138"/>
                      <a:pt x="148" y="138"/>
                    </a:cubicBezTo>
                    <a:cubicBezTo>
                      <a:pt x="148" y="138"/>
                      <a:pt x="148" y="138"/>
                      <a:pt x="148" y="138"/>
                    </a:cubicBezTo>
                    <a:cubicBezTo>
                      <a:pt x="145" y="153"/>
                      <a:pt x="113" y="164"/>
                      <a:pt x="74" y="164"/>
                    </a:cubicBezTo>
                    <a:cubicBezTo>
                      <a:pt x="35" y="164"/>
                      <a:pt x="3" y="153"/>
                      <a:pt x="0" y="138"/>
                    </a:cubicBezTo>
                    <a:cubicBezTo>
                      <a:pt x="0" y="138"/>
                      <a:pt x="0" y="138"/>
                      <a:pt x="0" y="138"/>
                    </a:cubicBezTo>
                    <a:cubicBezTo>
                      <a:pt x="0" y="138"/>
                      <a:pt x="0" y="138"/>
                      <a:pt x="0" y="138"/>
                    </a:cubicBezTo>
                    <a:cubicBezTo>
                      <a:pt x="0" y="137"/>
                      <a:pt x="0" y="137"/>
                      <a:pt x="0" y="136"/>
                    </a:cubicBezTo>
                    <a:cubicBezTo>
                      <a:pt x="0" y="136"/>
                      <a:pt x="0" y="136"/>
                      <a:pt x="0" y="135"/>
                    </a:cubicBezTo>
                    <a:cubicBezTo>
                      <a:pt x="0" y="40"/>
                      <a:pt x="0" y="40"/>
                      <a:pt x="0" y="40"/>
                    </a:cubicBezTo>
                    <a:cubicBezTo>
                      <a:pt x="12" y="53"/>
                      <a:pt x="44" y="60"/>
                      <a:pt x="74" y="60"/>
                    </a:cubicBezTo>
                    <a:cubicBezTo>
                      <a:pt x="104" y="60"/>
                      <a:pt x="136" y="53"/>
                      <a:pt x="148" y="39"/>
                    </a:cubicBezTo>
                    <a:close/>
                    <a:moveTo>
                      <a:pt x="74" y="55"/>
                    </a:moveTo>
                    <a:cubicBezTo>
                      <a:pt x="115" y="55"/>
                      <a:pt x="148" y="43"/>
                      <a:pt x="148" y="28"/>
                    </a:cubicBezTo>
                    <a:cubicBezTo>
                      <a:pt x="148" y="13"/>
                      <a:pt x="115" y="0"/>
                      <a:pt x="74" y="0"/>
                    </a:cubicBezTo>
                    <a:cubicBezTo>
                      <a:pt x="33" y="0"/>
                      <a:pt x="0" y="13"/>
                      <a:pt x="0" y="28"/>
                    </a:cubicBezTo>
                    <a:cubicBezTo>
                      <a:pt x="0" y="43"/>
                      <a:pt x="33" y="55"/>
                      <a:pt x="74" y="55"/>
                    </a:cubicBezTo>
                    <a:close/>
                  </a:path>
                </a:pathLst>
              </a:custGeom>
              <a:solidFill>
                <a:schemeClr val="bg1"/>
              </a:solidFill>
              <a:ln>
                <a:noFill/>
              </a:ln>
              <a:extLst/>
            </p:spPr>
            <p:txBody>
              <a:bodyPr vert="horz" wrap="square" lIns="89630" tIns="224075" rIns="89630" bIns="44815" numCol="1" anchor="t" anchorCtr="0" compatLnSpc="1">
                <a:prstTxWarp prst="textNoShape">
                  <a:avLst/>
                </a:prstTxWarp>
              </a:bodyPr>
              <a:lstStyle/>
              <a:p>
                <a:pPr marL="0" marR="0" lvl="0" indent="0" algn="ctr" defTabSz="896115" eaLnBrk="1" fontAlgn="auto" latinLnBrk="0" hangingPunct="1">
                  <a:lnSpc>
                    <a:spcPct val="90000"/>
                  </a:lnSpc>
                  <a:spcBef>
                    <a:spcPts val="0"/>
                  </a:spcBef>
                  <a:spcAft>
                    <a:spcPts val="0"/>
                  </a:spcAft>
                  <a:buClrTx/>
                  <a:buSzTx/>
                  <a:buFontTx/>
                  <a:buNone/>
                  <a:tabLst/>
                  <a:defRPr/>
                </a:pPr>
                <a:r>
                  <a:rPr kumimoji="0" lang="en-US" sz="2400" b="0" i="0" u="none" strike="noStrike" kern="0" cap="none" spc="0" normalizeH="0" baseline="0" noProof="0" dirty="0">
                    <a:ln>
                      <a:noFill/>
                    </a:ln>
                    <a:gradFill>
                      <a:gsLst>
                        <a:gs pos="76250">
                          <a:prstClr val="black"/>
                        </a:gs>
                        <a:gs pos="35000">
                          <a:prstClr val="black"/>
                        </a:gs>
                      </a:gsLst>
                      <a:lin ang="5400000" scaled="1"/>
                    </a:gradFill>
                    <a:effectLst/>
                    <a:uLnTx/>
                    <a:uFillTx/>
                    <a:latin typeface="Segoe UI Semibold" panose="020B0702040204020203" pitchFamily="34" charset="0"/>
                    <a:cs typeface="Segoe UI Semibold" panose="020B0702040204020203" pitchFamily="34" charset="0"/>
                  </a:rPr>
                  <a:t>DB</a:t>
                </a:r>
              </a:p>
            </p:txBody>
          </p:sp>
        </p:grpSp>
        <p:grpSp>
          <p:nvGrpSpPr>
            <p:cNvPr id="128" name="Group 127"/>
            <p:cNvGrpSpPr/>
            <p:nvPr/>
          </p:nvGrpSpPr>
          <p:grpSpPr>
            <a:xfrm>
              <a:off x="7651059" y="4497719"/>
              <a:ext cx="2011680" cy="1097280"/>
              <a:chOff x="7651059" y="4572446"/>
              <a:chExt cx="2011680" cy="1097280"/>
            </a:xfrm>
          </p:grpSpPr>
          <p:sp>
            <p:nvSpPr>
              <p:cNvPr id="20" name="Freeform 17"/>
              <p:cNvSpPr>
                <a:spLocks/>
              </p:cNvSpPr>
              <p:nvPr/>
            </p:nvSpPr>
            <p:spPr bwMode="auto">
              <a:xfrm>
                <a:off x="7651059" y="4572446"/>
                <a:ext cx="2011680" cy="1097280"/>
              </a:xfrm>
              <a:prstGeom prst="rect">
                <a:avLst/>
              </a:prstGeom>
              <a:solidFill>
                <a:schemeClr val="accent2"/>
              </a:solidFill>
              <a:ln w="9525">
                <a:noFill/>
                <a:round/>
                <a:headEnd/>
                <a:tailEnd/>
              </a:ln>
              <a:extLst/>
            </p:spPr>
            <p:txBody>
              <a:bodyPr vert="horz" wrap="square" lIns="143407" tIns="89630" rIns="143407" bIns="89630" numCol="1" anchor="t" anchorCtr="0" compatLnSpc="1">
                <a:prstTxWarp prst="textNoShape">
                  <a:avLst/>
                </a:prstTxWarp>
              </a:bodyPr>
              <a:lstStyle/>
              <a:p>
                <a:pPr marL="0" marR="0" lvl="0" indent="0" defTabSz="913990" eaLnBrk="1" fontAlgn="auto" latinLnBrk="0" hangingPunct="1">
                  <a:lnSpc>
                    <a:spcPct val="90000"/>
                  </a:lnSpc>
                  <a:spcBef>
                    <a:spcPts val="0"/>
                  </a:spcBef>
                  <a:spcAft>
                    <a:spcPts val="0"/>
                  </a:spcAft>
                  <a:buClrTx/>
                  <a:buSzTx/>
                  <a:buFontTx/>
                  <a:buNone/>
                  <a:tabLst/>
                  <a:defRPr/>
                </a:pPr>
                <a:r>
                  <a:rPr kumimoji="0" lang="en-US" altLang="en-US" sz="2400" b="0" i="0" u="none" strike="noStrike" kern="0" cap="none" spc="0" normalizeH="0" baseline="0" noProof="0">
                    <a:ln>
                      <a:noFill/>
                    </a:ln>
                    <a:gradFill>
                      <a:gsLst>
                        <a:gs pos="20000">
                          <a:prstClr val="white"/>
                        </a:gs>
                        <a:gs pos="42000">
                          <a:prstClr val="white"/>
                        </a:gs>
                      </a:gsLst>
                      <a:lin ang="5400000" scaled="0"/>
                    </a:gradFill>
                    <a:effectLst/>
                    <a:uLnTx/>
                    <a:uFillTx/>
                  </a:rPr>
                  <a:t>Website</a:t>
                </a:r>
                <a:endParaRPr kumimoji="0" lang="en-US" altLang="en-US" sz="2400" b="0" i="0" u="none" strike="noStrike" kern="0" cap="none" spc="0" normalizeH="0" baseline="0" noProof="0" dirty="0">
                  <a:ln>
                    <a:noFill/>
                  </a:ln>
                  <a:gradFill>
                    <a:gsLst>
                      <a:gs pos="20000">
                        <a:prstClr val="white"/>
                      </a:gs>
                      <a:gs pos="42000">
                        <a:prstClr val="white"/>
                      </a:gs>
                    </a:gsLst>
                    <a:lin ang="5400000" scaled="0"/>
                  </a:gradFill>
                  <a:effectLst/>
                  <a:uLnTx/>
                  <a:uFillTx/>
                </a:endParaRPr>
              </a:p>
            </p:txBody>
          </p:sp>
          <p:grpSp>
            <p:nvGrpSpPr>
              <p:cNvPr id="120" name="Group 119"/>
              <p:cNvGrpSpPr/>
              <p:nvPr/>
            </p:nvGrpSpPr>
            <p:grpSpPr>
              <a:xfrm>
                <a:off x="8306911" y="4960164"/>
                <a:ext cx="572863" cy="573091"/>
                <a:chOff x="8468374" y="4972864"/>
                <a:chExt cx="572863" cy="573091"/>
              </a:xfrm>
            </p:grpSpPr>
            <p:sp>
              <p:nvSpPr>
                <p:cNvPr id="118" name="Oval 117"/>
                <p:cNvSpPr/>
                <p:nvPr/>
              </p:nvSpPr>
              <p:spPr bwMode="auto">
                <a:xfrm>
                  <a:off x="8481219" y="4985823"/>
                  <a:ext cx="547173" cy="54717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4043" eaLnBrk="1" fontAlgn="auto" latinLnBrk="0" hangingPunct="1">
                    <a:lnSpc>
                      <a:spcPct val="90000"/>
                    </a:lnSpc>
                    <a:spcBef>
                      <a:spcPts val="0"/>
                    </a:spcBef>
                    <a:spcAft>
                      <a:spcPts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17" name="Freeform 34"/>
                <p:cNvSpPr>
                  <a:spLocks noEditPoints="1"/>
                </p:cNvSpPr>
                <p:nvPr/>
              </p:nvSpPr>
              <p:spPr bwMode="auto">
                <a:xfrm>
                  <a:off x="8468374" y="4972864"/>
                  <a:ext cx="572863" cy="573091"/>
                </a:xfrm>
                <a:custGeom>
                  <a:avLst/>
                  <a:gdLst>
                    <a:gd name="T0" fmla="*/ 1054 w 2120"/>
                    <a:gd name="T1" fmla="*/ 0 h 2120"/>
                    <a:gd name="T2" fmla="*/ 0 w 2120"/>
                    <a:gd name="T3" fmla="*/ 1066 h 2120"/>
                    <a:gd name="T4" fmla="*/ 1060 w 2120"/>
                    <a:gd name="T5" fmla="*/ 2120 h 2120"/>
                    <a:gd name="T6" fmla="*/ 1706 w 2120"/>
                    <a:gd name="T7" fmla="*/ 1901 h 2120"/>
                    <a:gd name="T8" fmla="*/ 1895 w 2120"/>
                    <a:gd name="T9" fmla="*/ 415 h 2120"/>
                    <a:gd name="T10" fmla="*/ 1724 w 2120"/>
                    <a:gd name="T11" fmla="*/ 1279 h 2120"/>
                    <a:gd name="T12" fmla="*/ 1795 w 2120"/>
                    <a:gd name="T13" fmla="*/ 1593 h 2120"/>
                    <a:gd name="T14" fmla="*/ 1161 w 2120"/>
                    <a:gd name="T15" fmla="*/ 1961 h 2120"/>
                    <a:gd name="T16" fmla="*/ 960 w 2120"/>
                    <a:gd name="T17" fmla="*/ 1807 h 2120"/>
                    <a:gd name="T18" fmla="*/ 456 w 2120"/>
                    <a:gd name="T19" fmla="*/ 1741 h 2120"/>
                    <a:gd name="T20" fmla="*/ 723 w 2120"/>
                    <a:gd name="T21" fmla="*/ 1706 h 2120"/>
                    <a:gd name="T22" fmla="*/ 462 w 2120"/>
                    <a:gd name="T23" fmla="*/ 1647 h 2120"/>
                    <a:gd name="T24" fmla="*/ 344 w 2120"/>
                    <a:gd name="T25" fmla="*/ 1617 h 2120"/>
                    <a:gd name="T26" fmla="*/ 255 w 2120"/>
                    <a:gd name="T27" fmla="*/ 652 h 2120"/>
                    <a:gd name="T28" fmla="*/ 622 w 2120"/>
                    <a:gd name="T29" fmla="*/ 616 h 2120"/>
                    <a:gd name="T30" fmla="*/ 486 w 2120"/>
                    <a:gd name="T31" fmla="*/ 509 h 2120"/>
                    <a:gd name="T32" fmla="*/ 503 w 2120"/>
                    <a:gd name="T33" fmla="*/ 344 h 2120"/>
                    <a:gd name="T34" fmla="*/ 865 w 2120"/>
                    <a:gd name="T35" fmla="*/ 403 h 2120"/>
                    <a:gd name="T36" fmla="*/ 1108 w 2120"/>
                    <a:gd name="T37" fmla="*/ 160 h 2120"/>
                    <a:gd name="T38" fmla="*/ 1801 w 2120"/>
                    <a:gd name="T39" fmla="*/ 545 h 2120"/>
                    <a:gd name="T40" fmla="*/ 1753 w 2120"/>
                    <a:gd name="T41" fmla="*/ 954 h 2120"/>
                    <a:gd name="T42" fmla="*/ 1966 w 2120"/>
                    <a:gd name="T43" fmla="*/ 1060 h 2120"/>
                    <a:gd name="T44" fmla="*/ 1759 w 2120"/>
                    <a:gd name="T45" fmla="*/ 1244 h 2120"/>
                    <a:gd name="T46" fmla="*/ 1089 w 2120"/>
                    <a:gd name="T47" fmla="*/ 1453 h 2120"/>
                    <a:gd name="T48" fmla="*/ 1398 w 2120"/>
                    <a:gd name="T49" fmla="*/ 1345 h 2120"/>
                    <a:gd name="T50" fmla="*/ 1404 w 2120"/>
                    <a:gd name="T51" fmla="*/ 1237 h 2120"/>
                    <a:gd name="T52" fmla="*/ 1339 w 2120"/>
                    <a:gd name="T53" fmla="*/ 1273 h 2120"/>
                    <a:gd name="T54" fmla="*/ 1062 w 2120"/>
                    <a:gd name="T55" fmla="*/ 662 h 2120"/>
                    <a:gd name="T56" fmla="*/ 1347 w 2120"/>
                    <a:gd name="T57" fmla="*/ 955 h 2120"/>
                    <a:gd name="T58" fmla="*/ 1442 w 2120"/>
                    <a:gd name="T59" fmla="*/ 925 h 2120"/>
                    <a:gd name="T60" fmla="*/ 1407 w 2120"/>
                    <a:gd name="T61" fmla="*/ 883 h 2120"/>
                    <a:gd name="T62" fmla="*/ 865 w 2120"/>
                    <a:gd name="T63" fmla="*/ 849 h 2120"/>
                    <a:gd name="T64" fmla="*/ 771 w 2120"/>
                    <a:gd name="T65" fmla="*/ 837 h 2120"/>
                    <a:gd name="T66" fmla="*/ 806 w 2120"/>
                    <a:gd name="T67" fmla="*/ 1387 h 2120"/>
                    <a:gd name="T68" fmla="*/ 859 w 2120"/>
                    <a:gd name="T69" fmla="*/ 979 h 2120"/>
                    <a:gd name="T70" fmla="*/ 1021 w 2120"/>
                    <a:gd name="T71" fmla="*/ 1506 h 2120"/>
                    <a:gd name="T72" fmla="*/ 836 w 2120"/>
                    <a:gd name="T73" fmla="*/ 1482 h 2120"/>
                    <a:gd name="T74" fmla="*/ 913 w 2120"/>
                    <a:gd name="T75" fmla="*/ 1720 h 2120"/>
                    <a:gd name="T76" fmla="*/ 1021 w 2120"/>
                    <a:gd name="T77" fmla="*/ 1506 h 2120"/>
                    <a:gd name="T78" fmla="*/ 1584 w 2120"/>
                    <a:gd name="T79" fmla="*/ 972 h 2120"/>
                    <a:gd name="T80" fmla="*/ 1482 w 2120"/>
                    <a:gd name="T81" fmla="*/ 1186 h 2120"/>
                    <a:gd name="T82" fmla="*/ 1668 w 2120"/>
                    <a:gd name="T83" fmla="*/ 1210 h 2120"/>
                    <a:gd name="T84" fmla="*/ 846 w 2120"/>
                    <a:gd name="T85" fmla="*/ 752 h 2120"/>
                    <a:gd name="T86" fmla="*/ 947 w 2120"/>
                    <a:gd name="T87" fmla="*/ 548 h 2120"/>
                    <a:gd name="T88" fmla="*/ 769 w 2120"/>
                    <a:gd name="T89" fmla="*/ 524 h 2120"/>
                    <a:gd name="T90" fmla="*/ 846 w 2120"/>
                    <a:gd name="T91" fmla="*/ 752 h 2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120" h="2120">
                      <a:moveTo>
                        <a:pt x="1895" y="415"/>
                      </a:moveTo>
                      <a:cubicBezTo>
                        <a:pt x="1688" y="142"/>
                        <a:pt x="1374" y="0"/>
                        <a:pt x="1054" y="0"/>
                      </a:cubicBezTo>
                      <a:cubicBezTo>
                        <a:pt x="829" y="0"/>
                        <a:pt x="604" y="77"/>
                        <a:pt x="409" y="225"/>
                      </a:cubicBezTo>
                      <a:cubicBezTo>
                        <a:pt x="136" y="432"/>
                        <a:pt x="0" y="746"/>
                        <a:pt x="0" y="1066"/>
                      </a:cubicBezTo>
                      <a:cubicBezTo>
                        <a:pt x="0" y="1291"/>
                        <a:pt x="71" y="1516"/>
                        <a:pt x="219" y="1712"/>
                      </a:cubicBezTo>
                      <a:cubicBezTo>
                        <a:pt x="426" y="1984"/>
                        <a:pt x="740" y="2120"/>
                        <a:pt x="1060" y="2120"/>
                      </a:cubicBezTo>
                      <a:cubicBezTo>
                        <a:pt x="1060" y="2120"/>
                        <a:pt x="1060" y="2120"/>
                        <a:pt x="1060" y="2120"/>
                      </a:cubicBezTo>
                      <a:cubicBezTo>
                        <a:pt x="1285" y="2120"/>
                        <a:pt x="1516" y="2049"/>
                        <a:pt x="1706" y="1901"/>
                      </a:cubicBezTo>
                      <a:cubicBezTo>
                        <a:pt x="1978" y="1694"/>
                        <a:pt x="2120" y="1380"/>
                        <a:pt x="2120" y="1060"/>
                      </a:cubicBezTo>
                      <a:cubicBezTo>
                        <a:pt x="2120" y="835"/>
                        <a:pt x="2043" y="604"/>
                        <a:pt x="1895" y="415"/>
                      </a:cubicBezTo>
                      <a:close/>
                      <a:moveTo>
                        <a:pt x="1759" y="1244"/>
                      </a:moveTo>
                      <a:cubicBezTo>
                        <a:pt x="1747" y="1256"/>
                        <a:pt x="1735" y="1268"/>
                        <a:pt x="1724" y="1279"/>
                      </a:cubicBezTo>
                      <a:cubicBezTo>
                        <a:pt x="1712" y="1291"/>
                        <a:pt x="1694" y="1297"/>
                        <a:pt x="1682" y="1303"/>
                      </a:cubicBezTo>
                      <a:cubicBezTo>
                        <a:pt x="1747" y="1404"/>
                        <a:pt x="1789" y="1504"/>
                        <a:pt x="1795" y="1593"/>
                      </a:cubicBezTo>
                      <a:cubicBezTo>
                        <a:pt x="1741" y="1658"/>
                        <a:pt x="1682" y="1724"/>
                        <a:pt x="1611" y="1777"/>
                      </a:cubicBezTo>
                      <a:cubicBezTo>
                        <a:pt x="1475" y="1884"/>
                        <a:pt x="1321" y="1943"/>
                        <a:pt x="1161" y="1961"/>
                      </a:cubicBezTo>
                      <a:cubicBezTo>
                        <a:pt x="1119" y="1901"/>
                        <a:pt x="1078" y="1836"/>
                        <a:pt x="1042" y="1771"/>
                      </a:cubicBezTo>
                      <a:cubicBezTo>
                        <a:pt x="1019" y="1789"/>
                        <a:pt x="989" y="1801"/>
                        <a:pt x="960" y="1807"/>
                      </a:cubicBezTo>
                      <a:cubicBezTo>
                        <a:pt x="983" y="1860"/>
                        <a:pt x="1019" y="1919"/>
                        <a:pt x="1048" y="1966"/>
                      </a:cubicBezTo>
                      <a:cubicBezTo>
                        <a:pt x="835" y="1966"/>
                        <a:pt x="622" y="1889"/>
                        <a:pt x="456" y="1741"/>
                      </a:cubicBezTo>
                      <a:cubicBezTo>
                        <a:pt x="462" y="1741"/>
                        <a:pt x="462" y="1741"/>
                        <a:pt x="462" y="1741"/>
                      </a:cubicBezTo>
                      <a:cubicBezTo>
                        <a:pt x="545" y="1741"/>
                        <a:pt x="634" y="1724"/>
                        <a:pt x="723" y="1706"/>
                      </a:cubicBezTo>
                      <a:cubicBezTo>
                        <a:pt x="705" y="1676"/>
                        <a:pt x="693" y="1647"/>
                        <a:pt x="693" y="1611"/>
                      </a:cubicBezTo>
                      <a:cubicBezTo>
                        <a:pt x="610" y="1635"/>
                        <a:pt x="533" y="1647"/>
                        <a:pt x="462" y="1647"/>
                      </a:cubicBezTo>
                      <a:cubicBezTo>
                        <a:pt x="426" y="1647"/>
                        <a:pt x="391" y="1641"/>
                        <a:pt x="355" y="1635"/>
                      </a:cubicBezTo>
                      <a:cubicBezTo>
                        <a:pt x="349" y="1629"/>
                        <a:pt x="344" y="1623"/>
                        <a:pt x="344" y="1617"/>
                      </a:cubicBezTo>
                      <a:cubicBezTo>
                        <a:pt x="213" y="1451"/>
                        <a:pt x="154" y="1256"/>
                        <a:pt x="154" y="1066"/>
                      </a:cubicBezTo>
                      <a:cubicBezTo>
                        <a:pt x="154" y="918"/>
                        <a:pt x="184" y="776"/>
                        <a:pt x="255" y="652"/>
                      </a:cubicBezTo>
                      <a:cubicBezTo>
                        <a:pt x="320" y="616"/>
                        <a:pt x="403" y="604"/>
                        <a:pt x="486" y="604"/>
                      </a:cubicBezTo>
                      <a:cubicBezTo>
                        <a:pt x="533" y="604"/>
                        <a:pt x="575" y="610"/>
                        <a:pt x="622" y="616"/>
                      </a:cubicBezTo>
                      <a:cubicBezTo>
                        <a:pt x="622" y="586"/>
                        <a:pt x="634" y="551"/>
                        <a:pt x="646" y="521"/>
                      </a:cubicBezTo>
                      <a:cubicBezTo>
                        <a:pt x="592" y="515"/>
                        <a:pt x="539" y="509"/>
                        <a:pt x="486" y="509"/>
                      </a:cubicBezTo>
                      <a:cubicBezTo>
                        <a:pt x="432" y="509"/>
                        <a:pt x="379" y="515"/>
                        <a:pt x="326" y="527"/>
                      </a:cubicBezTo>
                      <a:cubicBezTo>
                        <a:pt x="379" y="462"/>
                        <a:pt x="432" y="397"/>
                        <a:pt x="503" y="344"/>
                      </a:cubicBezTo>
                      <a:cubicBezTo>
                        <a:pt x="652" y="231"/>
                        <a:pt x="817" y="172"/>
                        <a:pt x="989" y="160"/>
                      </a:cubicBezTo>
                      <a:cubicBezTo>
                        <a:pt x="942" y="237"/>
                        <a:pt x="900" y="314"/>
                        <a:pt x="865" y="403"/>
                      </a:cubicBezTo>
                      <a:cubicBezTo>
                        <a:pt x="900" y="403"/>
                        <a:pt x="930" y="415"/>
                        <a:pt x="960" y="426"/>
                      </a:cubicBezTo>
                      <a:cubicBezTo>
                        <a:pt x="995" y="332"/>
                        <a:pt x="1048" y="237"/>
                        <a:pt x="1108" y="160"/>
                      </a:cubicBezTo>
                      <a:cubicBezTo>
                        <a:pt x="1362" y="172"/>
                        <a:pt x="1605" y="290"/>
                        <a:pt x="1777" y="509"/>
                      </a:cubicBezTo>
                      <a:cubicBezTo>
                        <a:pt x="1783" y="521"/>
                        <a:pt x="1795" y="533"/>
                        <a:pt x="1801" y="545"/>
                      </a:cubicBezTo>
                      <a:cubicBezTo>
                        <a:pt x="1795" y="657"/>
                        <a:pt x="1753" y="782"/>
                        <a:pt x="1676" y="900"/>
                      </a:cubicBezTo>
                      <a:cubicBezTo>
                        <a:pt x="1706" y="912"/>
                        <a:pt x="1730" y="930"/>
                        <a:pt x="1753" y="954"/>
                      </a:cubicBezTo>
                      <a:cubicBezTo>
                        <a:pt x="1812" y="865"/>
                        <a:pt x="1854" y="770"/>
                        <a:pt x="1878" y="675"/>
                      </a:cubicBezTo>
                      <a:cubicBezTo>
                        <a:pt x="1937" y="800"/>
                        <a:pt x="1966" y="930"/>
                        <a:pt x="1966" y="1060"/>
                      </a:cubicBezTo>
                      <a:cubicBezTo>
                        <a:pt x="1966" y="1202"/>
                        <a:pt x="1931" y="1345"/>
                        <a:pt x="1866" y="1469"/>
                      </a:cubicBezTo>
                      <a:cubicBezTo>
                        <a:pt x="1848" y="1392"/>
                        <a:pt x="1806" y="1321"/>
                        <a:pt x="1759" y="1244"/>
                      </a:cubicBezTo>
                      <a:close/>
                      <a:moveTo>
                        <a:pt x="1089" y="1447"/>
                      </a:moveTo>
                      <a:cubicBezTo>
                        <a:pt x="1089" y="1447"/>
                        <a:pt x="1089" y="1447"/>
                        <a:pt x="1089" y="1453"/>
                      </a:cubicBezTo>
                      <a:cubicBezTo>
                        <a:pt x="1113" y="1477"/>
                        <a:pt x="1125" y="1501"/>
                        <a:pt x="1131" y="1531"/>
                      </a:cubicBezTo>
                      <a:cubicBezTo>
                        <a:pt x="1226" y="1477"/>
                        <a:pt x="1315" y="1417"/>
                        <a:pt x="1398" y="1345"/>
                      </a:cubicBezTo>
                      <a:cubicBezTo>
                        <a:pt x="1422" y="1327"/>
                        <a:pt x="1439" y="1309"/>
                        <a:pt x="1463" y="1291"/>
                      </a:cubicBezTo>
                      <a:cubicBezTo>
                        <a:pt x="1439" y="1279"/>
                        <a:pt x="1422" y="1261"/>
                        <a:pt x="1404" y="1237"/>
                      </a:cubicBezTo>
                      <a:cubicBezTo>
                        <a:pt x="1404" y="1231"/>
                        <a:pt x="1398" y="1231"/>
                        <a:pt x="1398" y="1225"/>
                      </a:cubicBezTo>
                      <a:cubicBezTo>
                        <a:pt x="1374" y="1237"/>
                        <a:pt x="1356" y="1255"/>
                        <a:pt x="1339" y="1273"/>
                      </a:cubicBezTo>
                      <a:cubicBezTo>
                        <a:pt x="1261" y="1339"/>
                        <a:pt x="1173" y="1393"/>
                        <a:pt x="1089" y="1447"/>
                      </a:cubicBezTo>
                      <a:close/>
                      <a:moveTo>
                        <a:pt x="1062" y="662"/>
                      </a:moveTo>
                      <a:cubicBezTo>
                        <a:pt x="1056" y="698"/>
                        <a:pt x="1044" y="728"/>
                        <a:pt x="1026" y="751"/>
                      </a:cubicBezTo>
                      <a:cubicBezTo>
                        <a:pt x="1139" y="811"/>
                        <a:pt x="1252" y="877"/>
                        <a:pt x="1347" y="955"/>
                      </a:cubicBezTo>
                      <a:cubicBezTo>
                        <a:pt x="1365" y="967"/>
                        <a:pt x="1377" y="979"/>
                        <a:pt x="1389" y="990"/>
                      </a:cubicBezTo>
                      <a:cubicBezTo>
                        <a:pt x="1401" y="967"/>
                        <a:pt x="1419" y="943"/>
                        <a:pt x="1442" y="925"/>
                      </a:cubicBezTo>
                      <a:cubicBezTo>
                        <a:pt x="1448" y="925"/>
                        <a:pt x="1448" y="919"/>
                        <a:pt x="1454" y="919"/>
                      </a:cubicBezTo>
                      <a:cubicBezTo>
                        <a:pt x="1436" y="907"/>
                        <a:pt x="1424" y="895"/>
                        <a:pt x="1407" y="883"/>
                      </a:cubicBezTo>
                      <a:cubicBezTo>
                        <a:pt x="1300" y="799"/>
                        <a:pt x="1187" y="722"/>
                        <a:pt x="1062" y="662"/>
                      </a:cubicBezTo>
                      <a:close/>
                      <a:moveTo>
                        <a:pt x="865" y="849"/>
                      </a:moveTo>
                      <a:cubicBezTo>
                        <a:pt x="859" y="849"/>
                        <a:pt x="853" y="849"/>
                        <a:pt x="848" y="849"/>
                      </a:cubicBezTo>
                      <a:cubicBezTo>
                        <a:pt x="818" y="849"/>
                        <a:pt x="795" y="843"/>
                        <a:pt x="771" y="837"/>
                      </a:cubicBezTo>
                      <a:cubicBezTo>
                        <a:pt x="765" y="885"/>
                        <a:pt x="765" y="932"/>
                        <a:pt x="765" y="979"/>
                      </a:cubicBezTo>
                      <a:cubicBezTo>
                        <a:pt x="765" y="1115"/>
                        <a:pt x="777" y="1257"/>
                        <a:pt x="806" y="1387"/>
                      </a:cubicBezTo>
                      <a:cubicBezTo>
                        <a:pt x="836" y="1375"/>
                        <a:pt x="865" y="1363"/>
                        <a:pt x="900" y="1363"/>
                      </a:cubicBezTo>
                      <a:cubicBezTo>
                        <a:pt x="871" y="1239"/>
                        <a:pt x="859" y="1109"/>
                        <a:pt x="859" y="979"/>
                      </a:cubicBezTo>
                      <a:cubicBezTo>
                        <a:pt x="859" y="938"/>
                        <a:pt x="859" y="891"/>
                        <a:pt x="865" y="849"/>
                      </a:cubicBezTo>
                      <a:close/>
                      <a:moveTo>
                        <a:pt x="1021" y="1506"/>
                      </a:moveTo>
                      <a:cubicBezTo>
                        <a:pt x="991" y="1476"/>
                        <a:pt x="955" y="1459"/>
                        <a:pt x="913" y="1459"/>
                      </a:cubicBezTo>
                      <a:cubicBezTo>
                        <a:pt x="889" y="1459"/>
                        <a:pt x="859" y="1465"/>
                        <a:pt x="836" y="1482"/>
                      </a:cubicBezTo>
                      <a:cubicBezTo>
                        <a:pt x="776" y="1530"/>
                        <a:pt x="770" y="1613"/>
                        <a:pt x="812" y="1666"/>
                      </a:cubicBezTo>
                      <a:cubicBezTo>
                        <a:pt x="836" y="1702"/>
                        <a:pt x="877" y="1720"/>
                        <a:pt x="913" y="1720"/>
                      </a:cubicBezTo>
                      <a:cubicBezTo>
                        <a:pt x="943" y="1720"/>
                        <a:pt x="973" y="1708"/>
                        <a:pt x="997" y="1690"/>
                      </a:cubicBezTo>
                      <a:cubicBezTo>
                        <a:pt x="1051" y="1649"/>
                        <a:pt x="1062" y="1565"/>
                        <a:pt x="1021" y="1506"/>
                      </a:cubicBezTo>
                      <a:close/>
                      <a:moveTo>
                        <a:pt x="1691" y="1026"/>
                      </a:moveTo>
                      <a:cubicBezTo>
                        <a:pt x="1662" y="990"/>
                        <a:pt x="1626" y="972"/>
                        <a:pt x="1584" y="972"/>
                      </a:cubicBezTo>
                      <a:cubicBezTo>
                        <a:pt x="1560" y="972"/>
                        <a:pt x="1530" y="984"/>
                        <a:pt x="1506" y="1002"/>
                      </a:cubicBezTo>
                      <a:cubicBezTo>
                        <a:pt x="1447" y="1044"/>
                        <a:pt x="1441" y="1127"/>
                        <a:pt x="1482" y="1186"/>
                      </a:cubicBezTo>
                      <a:cubicBezTo>
                        <a:pt x="1506" y="1216"/>
                        <a:pt x="1548" y="1234"/>
                        <a:pt x="1584" y="1234"/>
                      </a:cubicBezTo>
                      <a:cubicBezTo>
                        <a:pt x="1614" y="1234"/>
                        <a:pt x="1644" y="1228"/>
                        <a:pt x="1668" y="1210"/>
                      </a:cubicBezTo>
                      <a:cubicBezTo>
                        <a:pt x="1721" y="1162"/>
                        <a:pt x="1733" y="1079"/>
                        <a:pt x="1691" y="1026"/>
                      </a:cubicBezTo>
                      <a:close/>
                      <a:moveTo>
                        <a:pt x="846" y="752"/>
                      </a:moveTo>
                      <a:cubicBezTo>
                        <a:pt x="876" y="752"/>
                        <a:pt x="906" y="746"/>
                        <a:pt x="930" y="729"/>
                      </a:cubicBezTo>
                      <a:cubicBezTo>
                        <a:pt x="983" y="682"/>
                        <a:pt x="995" y="600"/>
                        <a:pt x="947" y="548"/>
                      </a:cubicBezTo>
                      <a:cubicBezTo>
                        <a:pt x="924" y="513"/>
                        <a:pt x="888" y="495"/>
                        <a:pt x="846" y="495"/>
                      </a:cubicBezTo>
                      <a:cubicBezTo>
                        <a:pt x="817" y="495"/>
                        <a:pt x="793" y="507"/>
                        <a:pt x="769" y="524"/>
                      </a:cubicBezTo>
                      <a:cubicBezTo>
                        <a:pt x="710" y="565"/>
                        <a:pt x="698" y="647"/>
                        <a:pt x="745" y="705"/>
                      </a:cubicBezTo>
                      <a:cubicBezTo>
                        <a:pt x="769" y="734"/>
                        <a:pt x="805" y="752"/>
                        <a:pt x="846" y="752"/>
                      </a:cubicBezTo>
                      <a:close/>
                    </a:path>
                  </a:pathLst>
                </a:custGeom>
                <a:solidFill>
                  <a:schemeClr val="bg1"/>
                </a:solidFill>
                <a:ln>
                  <a:noFill/>
                </a:ln>
              </p:spPr>
              <p:txBody>
                <a:bodyPr vert="horz" wrap="square" lIns="89630" tIns="44815" rIns="89630" bIns="44815"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endParaRPr>
                </a:p>
              </p:txBody>
            </p:sp>
          </p:grpSp>
        </p:grpSp>
        <p:grpSp>
          <p:nvGrpSpPr>
            <p:cNvPr id="129" name="Group 128"/>
            <p:cNvGrpSpPr/>
            <p:nvPr/>
          </p:nvGrpSpPr>
          <p:grpSpPr>
            <a:xfrm>
              <a:off x="9849942" y="4399857"/>
              <a:ext cx="2124758" cy="1195142"/>
              <a:chOff x="9849942" y="4474584"/>
              <a:chExt cx="2124758" cy="1195142"/>
            </a:xfrm>
          </p:grpSpPr>
          <p:sp>
            <p:nvSpPr>
              <p:cNvPr id="35" name="Freeform 32"/>
              <p:cNvSpPr>
                <a:spLocks/>
              </p:cNvSpPr>
              <p:nvPr/>
            </p:nvSpPr>
            <p:spPr bwMode="auto">
              <a:xfrm>
                <a:off x="9849942" y="4474584"/>
                <a:ext cx="2011680" cy="1097280"/>
              </a:xfrm>
              <a:prstGeom prst="rect">
                <a:avLst/>
              </a:prstGeom>
              <a:solidFill>
                <a:schemeClr val="accent2">
                  <a:lumMod val="50000"/>
                </a:schemeClr>
              </a:solidFill>
              <a:ln w="9525">
                <a:noFill/>
                <a:round/>
                <a:headEnd/>
                <a:tailEnd/>
              </a:ln>
              <a:extLst/>
            </p:spPr>
            <p:txBody>
              <a:bodyPr vert="horz" wrap="square" lIns="91400" tIns="45701" rIns="91400" bIns="45701" numCol="1" anchor="t" anchorCtr="0" compatLnSpc="1">
                <a:prstTxWarp prst="textNoShape">
                  <a:avLst/>
                </a:prstTxWarp>
              </a:bodyPr>
              <a:lstStyle/>
              <a:p>
                <a:pPr marL="0" marR="0" lvl="0" indent="0" defTabSz="91399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endParaRPr>
              </a:p>
            </p:txBody>
          </p:sp>
          <p:sp>
            <p:nvSpPr>
              <p:cNvPr id="37" name="Freeform 34"/>
              <p:cNvSpPr>
                <a:spLocks/>
              </p:cNvSpPr>
              <p:nvPr/>
            </p:nvSpPr>
            <p:spPr bwMode="auto">
              <a:xfrm>
                <a:off x="9963020" y="4572446"/>
                <a:ext cx="2011680" cy="1097280"/>
              </a:xfrm>
              <a:prstGeom prst="rect">
                <a:avLst/>
              </a:prstGeom>
              <a:solidFill>
                <a:schemeClr val="accent2"/>
              </a:solidFill>
              <a:ln w="9525">
                <a:noFill/>
                <a:round/>
                <a:headEnd/>
                <a:tailEnd/>
              </a:ln>
              <a:extLst/>
            </p:spPr>
            <p:txBody>
              <a:bodyPr vert="horz" wrap="square" lIns="143407" tIns="89630" rIns="143407" bIns="89630" numCol="1" anchor="t" anchorCtr="0" compatLnSpc="1">
                <a:prstTxWarp prst="textNoShape">
                  <a:avLst/>
                </a:prstTxWarp>
              </a:bodyPr>
              <a:lstStyle/>
              <a:p>
                <a:pPr marL="0" marR="0" lvl="0" indent="0" defTabSz="913990" eaLnBrk="1" fontAlgn="auto" latinLnBrk="0" hangingPunct="1">
                  <a:lnSpc>
                    <a:spcPct val="90000"/>
                  </a:lnSpc>
                  <a:spcBef>
                    <a:spcPts val="0"/>
                  </a:spcBef>
                  <a:spcAft>
                    <a:spcPts val="0"/>
                  </a:spcAft>
                  <a:buClrTx/>
                  <a:buSzTx/>
                  <a:buFontTx/>
                  <a:buNone/>
                  <a:tabLst/>
                  <a:defRPr/>
                </a:pPr>
                <a:r>
                  <a:rPr kumimoji="0" lang="en-US" altLang="en-US" sz="1600" b="0" i="0" u="none" strike="noStrike" kern="0" cap="none" spc="0" normalizeH="0" baseline="0" noProof="0" dirty="0">
                    <a:ln>
                      <a:noFill/>
                    </a:ln>
                    <a:gradFill>
                      <a:gsLst>
                        <a:gs pos="20000">
                          <a:prstClr val="white"/>
                        </a:gs>
                        <a:gs pos="42000">
                          <a:prstClr val="white"/>
                        </a:gs>
                      </a:gsLst>
                      <a:lin ang="5400000" scaled="0"/>
                    </a:gradFill>
                    <a:effectLst/>
                    <a:uLnTx/>
                    <a:uFillTx/>
                  </a:rPr>
                  <a:t>Virtual Machines</a:t>
                </a:r>
              </a:p>
            </p:txBody>
          </p:sp>
          <p:grpSp>
            <p:nvGrpSpPr>
              <p:cNvPr id="125" name="Group 124"/>
              <p:cNvGrpSpPr/>
              <p:nvPr/>
            </p:nvGrpSpPr>
            <p:grpSpPr>
              <a:xfrm>
                <a:off x="10624907" y="4945090"/>
                <a:ext cx="687905" cy="569595"/>
                <a:chOff x="10786370" y="4957790"/>
                <a:chExt cx="687905" cy="569595"/>
              </a:xfrm>
            </p:grpSpPr>
            <p:sp>
              <p:nvSpPr>
                <p:cNvPr id="124" name="Rectangle 123"/>
                <p:cNvSpPr/>
                <p:nvPr/>
              </p:nvSpPr>
              <p:spPr bwMode="auto">
                <a:xfrm>
                  <a:off x="10797540" y="4975860"/>
                  <a:ext cx="662940" cy="39624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4043" eaLnBrk="1" fontAlgn="auto" latinLnBrk="0" hangingPunct="1">
                    <a:lnSpc>
                      <a:spcPct val="90000"/>
                    </a:lnSpc>
                    <a:spcBef>
                      <a:spcPts val="0"/>
                    </a:spcBef>
                    <a:spcAft>
                      <a:spcPts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123" name="Group 122"/>
                <p:cNvGrpSpPr/>
                <p:nvPr/>
              </p:nvGrpSpPr>
              <p:grpSpPr>
                <a:xfrm>
                  <a:off x="10786370" y="4957790"/>
                  <a:ext cx="687905" cy="569595"/>
                  <a:chOff x="9052570" y="4976360"/>
                  <a:chExt cx="569133" cy="471250"/>
                </a:xfrm>
              </p:grpSpPr>
              <p:sp>
                <p:nvSpPr>
                  <p:cNvPr id="121" name="Freeform 38"/>
                  <p:cNvSpPr>
                    <a:spLocks noEditPoints="1"/>
                  </p:cNvSpPr>
                  <p:nvPr/>
                </p:nvSpPr>
                <p:spPr bwMode="auto">
                  <a:xfrm>
                    <a:off x="9236023" y="5030254"/>
                    <a:ext cx="202227" cy="230113"/>
                  </a:xfrm>
                  <a:custGeom>
                    <a:avLst/>
                    <a:gdLst>
                      <a:gd name="T0" fmla="*/ 1516 w 2879"/>
                      <a:gd name="T1" fmla="*/ 1705 h 3276"/>
                      <a:gd name="T2" fmla="*/ 1513 w 2879"/>
                      <a:gd name="T3" fmla="*/ 3276 h 3276"/>
                      <a:gd name="T4" fmla="*/ 2877 w 2879"/>
                      <a:gd name="T5" fmla="*/ 2491 h 3276"/>
                      <a:gd name="T6" fmla="*/ 2879 w 2879"/>
                      <a:gd name="T7" fmla="*/ 919 h 3276"/>
                      <a:gd name="T8" fmla="*/ 1516 w 2879"/>
                      <a:gd name="T9" fmla="*/ 1705 h 3276"/>
                      <a:gd name="T10" fmla="*/ 0 w 2879"/>
                      <a:gd name="T11" fmla="*/ 2488 h 3276"/>
                      <a:gd name="T12" fmla="*/ 1362 w 2879"/>
                      <a:gd name="T13" fmla="*/ 3276 h 3276"/>
                      <a:gd name="T14" fmla="*/ 1364 w 2879"/>
                      <a:gd name="T15" fmla="*/ 1707 h 3276"/>
                      <a:gd name="T16" fmla="*/ 2 w 2879"/>
                      <a:gd name="T17" fmla="*/ 919 h 3276"/>
                      <a:gd name="T18" fmla="*/ 0 w 2879"/>
                      <a:gd name="T19" fmla="*/ 2488 h 3276"/>
                      <a:gd name="T20" fmla="*/ 1442 w 2879"/>
                      <a:gd name="T21" fmla="*/ 0 h 3276"/>
                      <a:gd name="T22" fmla="*/ 78 w 2879"/>
                      <a:gd name="T23" fmla="*/ 786 h 3276"/>
                      <a:gd name="T24" fmla="*/ 1440 w 2879"/>
                      <a:gd name="T25" fmla="*/ 1572 h 3276"/>
                      <a:gd name="T26" fmla="*/ 2804 w 2879"/>
                      <a:gd name="T27" fmla="*/ 788 h 3276"/>
                      <a:gd name="T28" fmla="*/ 1442 w 2879"/>
                      <a:gd name="T29" fmla="*/ 0 h 3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79" h="3276">
                        <a:moveTo>
                          <a:pt x="1516" y="1705"/>
                        </a:moveTo>
                        <a:lnTo>
                          <a:pt x="1513" y="3276"/>
                        </a:lnTo>
                        <a:lnTo>
                          <a:pt x="2877" y="2491"/>
                        </a:lnTo>
                        <a:lnTo>
                          <a:pt x="2879" y="919"/>
                        </a:lnTo>
                        <a:lnTo>
                          <a:pt x="1516" y="1705"/>
                        </a:lnTo>
                        <a:close/>
                        <a:moveTo>
                          <a:pt x="0" y="2488"/>
                        </a:moveTo>
                        <a:lnTo>
                          <a:pt x="1362" y="3276"/>
                        </a:lnTo>
                        <a:lnTo>
                          <a:pt x="1364" y="1707"/>
                        </a:lnTo>
                        <a:lnTo>
                          <a:pt x="2" y="919"/>
                        </a:lnTo>
                        <a:lnTo>
                          <a:pt x="0" y="2488"/>
                        </a:lnTo>
                        <a:close/>
                        <a:moveTo>
                          <a:pt x="1442" y="0"/>
                        </a:moveTo>
                        <a:lnTo>
                          <a:pt x="78" y="786"/>
                        </a:lnTo>
                        <a:lnTo>
                          <a:pt x="1440" y="1572"/>
                        </a:lnTo>
                        <a:lnTo>
                          <a:pt x="2804" y="788"/>
                        </a:lnTo>
                        <a:lnTo>
                          <a:pt x="1442" y="0"/>
                        </a:lnTo>
                        <a:close/>
                      </a:path>
                    </a:pathLst>
                  </a:custGeom>
                  <a:solidFill>
                    <a:schemeClr val="bg1"/>
                  </a:solidFill>
                  <a:ln>
                    <a:noFill/>
                  </a:ln>
                </p:spPr>
                <p:txBody>
                  <a:bodyPr vert="horz" wrap="square" lIns="89630" tIns="44815" rIns="89630" bIns="44815"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endParaRPr>
                  </a:p>
                </p:txBody>
              </p:sp>
              <p:sp>
                <p:nvSpPr>
                  <p:cNvPr id="122" name="Freeform 42"/>
                  <p:cNvSpPr>
                    <a:spLocks noEditPoints="1"/>
                  </p:cNvSpPr>
                  <p:nvPr/>
                </p:nvSpPr>
                <p:spPr bwMode="auto">
                  <a:xfrm>
                    <a:off x="9052570" y="4976360"/>
                    <a:ext cx="569133" cy="471250"/>
                  </a:xfrm>
                  <a:custGeom>
                    <a:avLst/>
                    <a:gdLst>
                      <a:gd name="T0" fmla="*/ 1197 w 1907"/>
                      <a:gd name="T1" fmla="*/ 1489 h 1579"/>
                      <a:gd name="T2" fmla="*/ 1173 w 1907"/>
                      <a:gd name="T3" fmla="*/ 1460 h 1579"/>
                      <a:gd name="T4" fmla="*/ 1168 w 1907"/>
                      <a:gd name="T5" fmla="*/ 1360 h 1579"/>
                      <a:gd name="T6" fmla="*/ 1011 w 1907"/>
                      <a:gd name="T7" fmla="*/ 1360 h 1579"/>
                      <a:gd name="T8" fmla="*/ 906 w 1907"/>
                      <a:gd name="T9" fmla="*/ 1360 h 1579"/>
                      <a:gd name="T10" fmla="*/ 744 w 1907"/>
                      <a:gd name="T11" fmla="*/ 1360 h 1579"/>
                      <a:gd name="T12" fmla="*/ 739 w 1907"/>
                      <a:gd name="T13" fmla="*/ 1460 h 1579"/>
                      <a:gd name="T14" fmla="*/ 715 w 1907"/>
                      <a:gd name="T15" fmla="*/ 1489 h 1579"/>
                      <a:gd name="T16" fmla="*/ 630 w 1907"/>
                      <a:gd name="T17" fmla="*/ 1565 h 1579"/>
                      <a:gd name="T18" fmla="*/ 644 w 1907"/>
                      <a:gd name="T19" fmla="*/ 1579 h 1579"/>
                      <a:gd name="T20" fmla="*/ 906 w 1907"/>
                      <a:gd name="T21" fmla="*/ 1579 h 1579"/>
                      <a:gd name="T22" fmla="*/ 1011 w 1907"/>
                      <a:gd name="T23" fmla="*/ 1579 h 1579"/>
                      <a:gd name="T24" fmla="*/ 1268 w 1907"/>
                      <a:gd name="T25" fmla="*/ 1579 h 1579"/>
                      <a:gd name="T26" fmla="*/ 1283 w 1907"/>
                      <a:gd name="T27" fmla="*/ 1565 h 1579"/>
                      <a:gd name="T28" fmla="*/ 1197 w 1907"/>
                      <a:gd name="T29" fmla="*/ 1489 h 1579"/>
                      <a:gd name="T30" fmla="*/ 1197 w 1907"/>
                      <a:gd name="T31" fmla="*/ 1489 h 1579"/>
                      <a:gd name="T32" fmla="*/ 1850 w 1907"/>
                      <a:gd name="T33" fmla="*/ 0 h 1579"/>
                      <a:gd name="T34" fmla="*/ 57 w 1907"/>
                      <a:gd name="T35" fmla="*/ 0 h 1579"/>
                      <a:gd name="T36" fmla="*/ 0 w 1907"/>
                      <a:gd name="T37" fmla="*/ 57 h 1579"/>
                      <a:gd name="T38" fmla="*/ 0 w 1907"/>
                      <a:gd name="T39" fmla="*/ 1264 h 1579"/>
                      <a:gd name="T40" fmla="*/ 57 w 1907"/>
                      <a:gd name="T41" fmla="*/ 1321 h 1579"/>
                      <a:gd name="T42" fmla="*/ 1850 w 1907"/>
                      <a:gd name="T43" fmla="*/ 1321 h 1579"/>
                      <a:gd name="T44" fmla="*/ 1907 w 1907"/>
                      <a:gd name="T45" fmla="*/ 1264 h 1579"/>
                      <a:gd name="T46" fmla="*/ 1907 w 1907"/>
                      <a:gd name="T47" fmla="*/ 57 h 1579"/>
                      <a:gd name="T48" fmla="*/ 1850 w 1907"/>
                      <a:gd name="T49" fmla="*/ 0 h 1579"/>
                      <a:gd name="T50" fmla="*/ 1817 w 1907"/>
                      <a:gd name="T51" fmla="*/ 1083 h 1579"/>
                      <a:gd name="T52" fmla="*/ 91 w 1907"/>
                      <a:gd name="T53" fmla="*/ 1083 h 1579"/>
                      <a:gd name="T54" fmla="*/ 91 w 1907"/>
                      <a:gd name="T55" fmla="*/ 95 h 1579"/>
                      <a:gd name="T56" fmla="*/ 1817 w 1907"/>
                      <a:gd name="T57" fmla="*/ 95 h 1579"/>
                      <a:gd name="T58" fmla="*/ 1817 w 1907"/>
                      <a:gd name="T59" fmla="*/ 1083 h 1579"/>
                      <a:gd name="T60" fmla="*/ 1817 w 1907"/>
                      <a:gd name="T61" fmla="*/ 1083 h 15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907" h="1579">
                        <a:moveTo>
                          <a:pt x="1197" y="1489"/>
                        </a:moveTo>
                        <a:cubicBezTo>
                          <a:pt x="1197" y="1489"/>
                          <a:pt x="1178" y="1469"/>
                          <a:pt x="1173" y="1460"/>
                        </a:cubicBezTo>
                        <a:cubicBezTo>
                          <a:pt x="1168" y="1441"/>
                          <a:pt x="1168" y="1384"/>
                          <a:pt x="1168" y="1360"/>
                        </a:cubicBezTo>
                        <a:cubicBezTo>
                          <a:pt x="1011" y="1360"/>
                          <a:pt x="1011" y="1360"/>
                          <a:pt x="1011" y="1360"/>
                        </a:cubicBezTo>
                        <a:cubicBezTo>
                          <a:pt x="906" y="1360"/>
                          <a:pt x="906" y="1360"/>
                          <a:pt x="906" y="1360"/>
                        </a:cubicBezTo>
                        <a:cubicBezTo>
                          <a:pt x="744" y="1360"/>
                          <a:pt x="744" y="1360"/>
                          <a:pt x="744" y="1360"/>
                        </a:cubicBezTo>
                        <a:cubicBezTo>
                          <a:pt x="744" y="1384"/>
                          <a:pt x="749" y="1441"/>
                          <a:pt x="739" y="1460"/>
                        </a:cubicBezTo>
                        <a:cubicBezTo>
                          <a:pt x="734" y="1469"/>
                          <a:pt x="715" y="1489"/>
                          <a:pt x="715" y="1489"/>
                        </a:cubicBezTo>
                        <a:cubicBezTo>
                          <a:pt x="630" y="1565"/>
                          <a:pt x="630" y="1565"/>
                          <a:pt x="630" y="1565"/>
                        </a:cubicBezTo>
                        <a:cubicBezTo>
                          <a:pt x="630" y="1574"/>
                          <a:pt x="639" y="1579"/>
                          <a:pt x="644" y="1579"/>
                        </a:cubicBezTo>
                        <a:cubicBezTo>
                          <a:pt x="906" y="1579"/>
                          <a:pt x="906" y="1579"/>
                          <a:pt x="906" y="1579"/>
                        </a:cubicBezTo>
                        <a:cubicBezTo>
                          <a:pt x="1011" y="1579"/>
                          <a:pt x="1011" y="1579"/>
                          <a:pt x="1011" y="1579"/>
                        </a:cubicBezTo>
                        <a:cubicBezTo>
                          <a:pt x="1268" y="1579"/>
                          <a:pt x="1268" y="1579"/>
                          <a:pt x="1268" y="1579"/>
                        </a:cubicBezTo>
                        <a:cubicBezTo>
                          <a:pt x="1273" y="1579"/>
                          <a:pt x="1283" y="1574"/>
                          <a:pt x="1283" y="1565"/>
                        </a:cubicBezTo>
                        <a:cubicBezTo>
                          <a:pt x="1197" y="1489"/>
                          <a:pt x="1197" y="1489"/>
                          <a:pt x="1197" y="1489"/>
                        </a:cubicBezTo>
                        <a:cubicBezTo>
                          <a:pt x="1197" y="1489"/>
                          <a:pt x="1197" y="1489"/>
                          <a:pt x="1197" y="1489"/>
                        </a:cubicBezTo>
                        <a:close/>
                        <a:moveTo>
                          <a:pt x="1850" y="0"/>
                        </a:moveTo>
                        <a:cubicBezTo>
                          <a:pt x="57" y="0"/>
                          <a:pt x="57" y="0"/>
                          <a:pt x="57" y="0"/>
                        </a:cubicBezTo>
                        <a:cubicBezTo>
                          <a:pt x="24" y="0"/>
                          <a:pt x="0" y="23"/>
                          <a:pt x="0" y="57"/>
                        </a:cubicBezTo>
                        <a:cubicBezTo>
                          <a:pt x="0" y="1264"/>
                          <a:pt x="0" y="1264"/>
                          <a:pt x="0" y="1264"/>
                        </a:cubicBezTo>
                        <a:cubicBezTo>
                          <a:pt x="0" y="1298"/>
                          <a:pt x="24" y="1321"/>
                          <a:pt x="57" y="1321"/>
                        </a:cubicBezTo>
                        <a:cubicBezTo>
                          <a:pt x="1850" y="1321"/>
                          <a:pt x="1850" y="1321"/>
                          <a:pt x="1850" y="1321"/>
                        </a:cubicBezTo>
                        <a:cubicBezTo>
                          <a:pt x="1884" y="1321"/>
                          <a:pt x="1907" y="1298"/>
                          <a:pt x="1907" y="1264"/>
                        </a:cubicBezTo>
                        <a:cubicBezTo>
                          <a:pt x="1907" y="57"/>
                          <a:pt x="1907" y="57"/>
                          <a:pt x="1907" y="57"/>
                        </a:cubicBezTo>
                        <a:cubicBezTo>
                          <a:pt x="1907" y="23"/>
                          <a:pt x="1884" y="0"/>
                          <a:pt x="1850" y="0"/>
                        </a:cubicBezTo>
                        <a:close/>
                        <a:moveTo>
                          <a:pt x="1817" y="1083"/>
                        </a:moveTo>
                        <a:cubicBezTo>
                          <a:pt x="91" y="1083"/>
                          <a:pt x="91" y="1083"/>
                          <a:pt x="91" y="1083"/>
                        </a:cubicBezTo>
                        <a:cubicBezTo>
                          <a:pt x="91" y="95"/>
                          <a:pt x="91" y="95"/>
                          <a:pt x="91" y="95"/>
                        </a:cubicBezTo>
                        <a:cubicBezTo>
                          <a:pt x="1817" y="95"/>
                          <a:pt x="1817" y="95"/>
                          <a:pt x="1817" y="95"/>
                        </a:cubicBezTo>
                        <a:cubicBezTo>
                          <a:pt x="1817" y="1083"/>
                          <a:pt x="1817" y="1083"/>
                          <a:pt x="1817" y="1083"/>
                        </a:cubicBezTo>
                        <a:cubicBezTo>
                          <a:pt x="1817" y="1083"/>
                          <a:pt x="1817" y="1083"/>
                          <a:pt x="1817" y="1083"/>
                        </a:cubicBezTo>
                        <a:close/>
                      </a:path>
                    </a:pathLst>
                  </a:custGeom>
                  <a:solidFill>
                    <a:schemeClr val="bg1"/>
                  </a:solidFill>
                  <a:ln>
                    <a:noFill/>
                  </a:ln>
                </p:spPr>
                <p:txBody>
                  <a:bodyPr vert="horz" wrap="square" lIns="89630" tIns="44815" rIns="89630" bIns="44815"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endParaRPr>
                  </a:p>
                </p:txBody>
              </p:sp>
            </p:grpSp>
          </p:grpSp>
        </p:grpSp>
        <p:sp>
          <p:nvSpPr>
            <p:cNvPr id="126" name="Freeform 69"/>
            <p:cNvSpPr>
              <a:spLocks/>
            </p:cNvSpPr>
            <p:nvPr/>
          </p:nvSpPr>
          <p:spPr bwMode="auto">
            <a:xfrm>
              <a:off x="10253270" y="3597374"/>
              <a:ext cx="1672972" cy="457200"/>
            </a:xfrm>
            <a:prstGeom prst="rect">
              <a:avLst/>
            </a:prstGeom>
            <a:solidFill>
              <a:srgbClr val="0075C9"/>
            </a:solidFill>
            <a:ln w="9525">
              <a:noFill/>
              <a:round/>
              <a:headEnd/>
              <a:tailEnd/>
            </a:ln>
            <a:extLst/>
          </p:spPr>
          <p:txBody>
            <a:bodyPr vert="horz" wrap="square" lIns="143407" tIns="89630" rIns="143407" bIns="89630" numCol="1" anchor="t" anchorCtr="0" compatLnSpc="1">
              <a:prstTxWarp prst="textNoShape">
                <a:avLst/>
              </a:prstTxWarp>
              <a:noAutofit/>
            </a:bodyPr>
            <a:lstStyle/>
            <a:p>
              <a:pPr marL="0" marR="0" lvl="0" indent="0" algn="ctr" defTabSz="913990" eaLnBrk="1" fontAlgn="auto" latinLnBrk="0" hangingPunct="1">
                <a:lnSpc>
                  <a:spcPct val="100000"/>
                </a:lnSpc>
                <a:spcBef>
                  <a:spcPts val="0"/>
                </a:spcBef>
                <a:spcAft>
                  <a:spcPts val="0"/>
                </a:spcAft>
                <a:buClrTx/>
                <a:buSzTx/>
                <a:buFontTx/>
                <a:buNone/>
                <a:tabLst/>
                <a:defRPr/>
              </a:pPr>
              <a:r>
                <a:rPr kumimoji="0" lang="en-US" altLang="en-US" sz="1371" b="1" i="0" u="none" strike="noStrike" kern="0" cap="none" spc="0" normalizeH="0" baseline="0" noProof="0" dirty="0">
                  <a:ln>
                    <a:noFill/>
                  </a:ln>
                  <a:solidFill>
                    <a:srgbClr val="FFFFFF"/>
                  </a:solidFill>
                  <a:effectLst/>
                  <a:uLnTx/>
                  <a:uFillTx/>
                  <a:latin typeface="Segoe UI Semibold" panose="020B0702040204020203" pitchFamily="34" charset="0"/>
                </a:rPr>
                <a:t>Depends on SQL</a:t>
              </a:r>
              <a:endParaRPr kumimoji="0" lang="en-US" altLang="en-US" sz="3529" b="0" i="0" u="none" strike="noStrike" kern="0" cap="none" spc="0" normalizeH="0" baseline="0" noProof="0" dirty="0">
                <a:ln>
                  <a:noFill/>
                </a:ln>
                <a:solidFill>
                  <a:srgbClr val="00B0F0"/>
                </a:solidFill>
                <a:effectLst/>
                <a:uLnTx/>
                <a:uFillTx/>
              </a:endParaRPr>
            </a:p>
          </p:txBody>
        </p:sp>
        <p:sp>
          <p:nvSpPr>
            <p:cNvPr id="75" name="Oval 72"/>
            <p:cNvSpPr>
              <a:spLocks noChangeArrowheads="1"/>
            </p:cNvSpPr>
            <p:nvPr/>
          </p:nvSpPr>
          <p:spPr bwMode="auto">
            <a:xfrm>
              <a:off x="6145388" y="5521340"/>
              <a:ext cx="145699" cy="147317"/>
            </a:xfrm>
            <a:prstGeom prst="ellipse">
              <a:avLst/>
            </a:prstGeom>
            <a:solidFill>
              <a:schemeClr val="tx1"/>
            </a:solidFill>
            <a:ln>
              <a:noFill/>
            </a:ln>
            <a:extLst/>
          </p:spPr>
          <p:txBody>
            <a:bodyPr vert="horz" wrap="square" lIns="91400" tIns="45701" rIns="91400" bIns="45701" numCol="1" anchor="t" anchorCtr="0" compatLnSpc="1">
              <a:prstTxWarp prst="textNoShape">
                <a:avLst/>
              </a:prstTxWarp>
            </a:bodyPr>
            <a:lstStyle/>
            <a:p>
              <a:pPr marL="0" marR="0" lvl="0" indent="0" defTabSz="91399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endParaRPr>
            </a:p>
          </p:txBody>
        </p:sp>
        <p:grpSp>
          <p:nvGrpSpPr>
            <p:cNvPr id="130" name="Group 129"/>
            <p:cNvGrpSpPr/>
            <p:nvPr/>
          </p:nvGrpSpPr>
          <p:grpSpPr>
            <a:xfrm>
              <a:off x="6191250" y="5615492"/>
              <a:ext cx="2537188" cy="807818"/>
              <a:chOff x="6038411" y="5937156"/>
              <a:chExt cx="2537188" cy="807818"/>
            </a:xfrm>
            <a:solidFill>
              <a:schemeClr val="tx1"/>
            </a:solidFill>
          </p:grpSpPr>
          <p:sp>
            <p:nvSpPr>
              <p:cNvPr id="74" name="Freeform 71"/>
              <p:cNvSpPr>
                <a:spLocks/>
              </p:cNvSpPr>
              <p:nvPr/>
            </p:nvSpPr>
            <p:spPr bwMode="auto">
              <a:xfrm>
                <a:off x="6038411" y="5937156"/>
                <a:ext cx="2477336" cy="807818"/>
              </a:xfrm>
              <a:custGeom>
                <a:avLst/>
                <a:gdLst>
                  <a:gd name="T0" fmla="*/ 0 w 1535"/>
                  <a:gd name="T1" fmla="*/ 0 h 499"/>
                  <a:gd name="T2" fmla="*/ 0 w 1535"/>
                  <a:gd name="T3" fmla="*/ 499 h 499"/>
                  <a:gd name="T4" fmla="*/ 1535 w 1535"/>
                  <a:gd name="T5" fmla="*/ 499 h 499"/>
                  <a:gd name="T6" fmla="*/ 1535 w 1535"/>
                  <a:gd name="T7" fmla="*/ 113 h 499"/>
                  <a:gd name="T8" fmla="*/ 1511 w 1535"/>
                  <a:gd name="T9" fmla="*/ 113 h 499"/>
                  <a:gd name="T10" fmla="*/ 1511 w 1535"/>
                  <a:gd name="T11" fmla="*/ 475 h 499"/>
                  <a:gd name="T12" fmla="*/ 25 w 1535"/>
                  <a:gd name="T13" fmla="*/ 475 h 499"/>
                  <a:gd name="T14" fmla="*/ 25 w 1535"/>
                  <a:gd name="T15" fmla="*/ 0 h 499"/>
                  <a:gd name="T16" fmla="*/ 0 w 1535"/>
                  <a:gd name="T17" fmla="*/ 0 h 499"/>
                  <a:gd name="T18" fmla="*/ 0 w 1535"/>
                  <a:gd name="T19" fmla="*/ 0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35" h="499">
                    <a:moveTo>
                      <a:pt x="0" y="0"/>
                    </a:moveTo>
                    <a:lnTo>
                      <a:pt x="0" y="499"/>
                    </a:lnTo>
                    <a:lnTo>
                      <a:pt x="1535" y="499"/>
                    </a:lnTo>
                    <a:lnTo>
                      <a:pt x="1535" y="113"/>
                    </a:lnTo>
                    <a:lnTo>
                      <a:pt x="1511" y="113"/>
                    </a:lnTo>
                    <a:lnTo>
                      <a:pt x="1511" y="475"/>
                    </a:lnTo>
                    <a:lnTo>
                      <a:pt x="25" y="475"/>
                    </a:lnTo>
                    <a:lnTo>
                      <a:pt x="25" y="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marL="0" marR="0" lvl="0" indent="0" defTabSz="91399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endParaRPr>
              </a:p>
            </p:txBody>
          </p:sp>
          <p:sp>
            <p:nvSpPr>
              <p:cNvPr id="76" name="Freeform 73"/>
              <p:cNvSpPr>
                <a:spLocks/>
              </p:cNvSpPr>
              <p:nvPr/>
            </p:nvSpPr>
            <p:spPr bwMode="auto">
              <a:xfrm>
                <a:off x="8420187" y="6001900"/>
                <a:ext cx="155412" cy="132748"/>
              </a:xfrm>
              <a:custGeom>
                <a:avLst/>
                <a:gdLst>
                  <a:gd name="T0" fmla="*/ 96 w 96"/>
                  <a:gd name="T1" fmla="*/ 82 h 82"/>
                  <a:gd name="T2" fmla="*/ 48 w 96"/>
                  <a:gd name="T3" fmla="*/ 0 h 82"/>
                  <a:gd name="T4" fmla="*/ 0 w 96"/>
                  <a:gd name="T5" fmla="*/ 82 h 82"/>
                  <a:gd name="T6" fmla="*/ 96 w 96"/>
                  <a:gd name="T7" fmla="*/ 82 h 82"/>
                </a:gdLst>
                <a:ahLst/>
                <a:cxnLst>
                  <a:cxn ang="0">
                    <a:pos x="T0" y="T1"/>
                  </a:cxn>
                  <a:cxn ang="0">
                    <a:pos x="T2" y="T3"/>
                  </a:cxn>
                  <a:cxn ang="0">
                    <a:pos x="T4" y="T5"/>
                  </a:cxn>
                  <a:cxn ang="0">
                    <a:pos x="T6" y="T7"/>
                  </a:cxn>
                </a:cxnLst>
                <a:rect l="0" t="0" r="r" b="b"/>
                <a:pathLst>
                  <a:path w="96" h="82">
                    <a:moveTo>
                      <a:pt x="96" y="82"/>
                    </a:moveTo>
                    <a:lnTo>
                      <a:pt x="48" y="0"/>
                    </a:lnTo>
                    <a:lnTo>
                      <a:pt x="0" y="82"/>
                    </a:lnTo>
                    <a:lnTo>
                      <a:pt x="96" y="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marL="0" marR="0" lvl="0" indent="0" defTabSz="91399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endParaRPr>
              </a:p>
            </p:txBody>
          </p:sp>
        </p:grpSp>
        <p:sp>
          <p:nvSpPr>
            <p:cNvPr id="77" name="Freeform 74"/>
            <p:cNvSpPr>
              <a:spLocks/>
            </p:cNvSpPr>
            <p:nvPr/>
          </p:nvSpPr>
          <p:spPr bwMode="auto">
            <a:xfrm>
              <a:off x="6488003" y="6201220"/>
              <a:ext cx="1827618" cy="400110"/>
            </a:xfrm>
            <a:prstGeom prst="rect">
              <a:avLst/>
            </a:prstGeom>
            <a:solidFill>
              <a:srgbClr val="0075C9"/>
            </a:solidFill>
            <a:ln w="9525">
              <a:noFill/>
              <a:round/>
              <a:headEnd/>
              <a:tailEnd/>
            </a:ln>
            <a:extLst/>
          </p:spPr>
          <p:txBody>
            <a:bodyPr vert="horz" wrap="square" lIns="143407" tIns="89630" rIns="143407" bIns="89630" numCol="1" anchor="t" anchorCtr="0" compatLnSpc="1">
              <a:prstTxWarp prst="textNoShape">
                <a:avLst/>
              </a:prstTxWarp>
              <a:noAutofit/>
            </a:bodyPr>
            <a:lstStyle/>
            <a:p>
              <a:pPr marL="0" marR="0" lvl="0" indent="0" algn="ctr" defTabSz="913990" eaLnBrk="1" fontAlgn="auto" latinLnBrk="0" hangingPunct="1">
                <a:lnSpc>
                  <a:spcPct val="100000"/>
                </a:lnSpc>
                <a:spcBef>
                  <a:spcPts val="0"/>
                </a:spcBef>
                <a:spcAft>
                  <a:spcPts val="0"/>
                </a:spcAft>
                <a:buClrTx/>
                <a:buSzTx/>
                <a:buFontTx/>
                <a:buNone/>
                <a:tabLst/>
                <a:defRPr/>
              </a:pPr>
              <a:r>
                <a:rPr kumimoji="0" lang="en-US" sz="1371" b="1" i="0" u="none" strike="noStrike" kern="0" cap="none" spc="0" normalizeH="0" baseline="0" noProof="0" dirty="0">
                  <a:ln>
                    <a:noFill/>
                  </a:ln>
                  <a:solidFill>
                    <a:srgbClr val="FFFFFF"/>
                  </a:solidFill>
                  <a:effectLst/>
                  <a:uLnTx/>
                  <a:uFillTx/>
                  <a:latin typeface="Segoe UI Semibold" panose="020B0702040204020203" pitchFamily="34" charset="0"/>
                </a:rPr>
                <a:t>SQL configuration</a:t>
              </a:r>
            </a:p>
          </p:txBody>
        </p:sp>
      </p:grpSp>
    </p:spTree>
    <p:extLst>
      <p:ext uri="{BB962C8B-B14F-4D97-AF65-F5344CB8AC3E}">
        <p14:creationId xmlns:p14="http://schemas.microsoft.com/office/powerpoint/2010/main" val="39336287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idx="4294967295"/>
          </p:nvPr>
        </p:nvSpPr>
        <p:spPr>
          <a:xfrm>
            <a:off x="1157288" y="134938"/>
            <a:ext cx="11034712" cy="1876425"/>
          </a:xfrm>
          <a:prstGeom prst="rect">
            <a:avLst/>
          </a:prstGeom>
        </p:spPr>
        <p:txBody>
          <a:bodyPr>
            <a:normAutofit/>
          </a:bodyPr>
          <a:lstStyle/>
          <a:p>
            <a:r>
              <a:rPr lang="en-US" sz="6600" dirty="0">
                <a:solidFill>
                  <a:schemeClr val="bg2"/>
                </a:solidFill>
              </a:rPr>
              <a:t>Agenda</a:t>
            </a:r>
          </a:p>
        </p:txBody>
      </p:sp>
      <p:sp>
        <p:nvSpPr>
          <p:cNvPr id="6" name="Subtitle 5"/>
          <p:cNvSpPr>
            <a:spLocks noGrp="1"/>
          </p:cNvSpPr>
          <p:nvPr>
            <p:ph type="subTitle" idx="4294967295"/>
          </p:nvPr>
        </p:nvSpPr>
        <p:spPr>
          <a:xfrm>
            <a:off x="1004888" y="2155825"/>
            <a:ext cx="11187112" cy="4416425"/>
          </a:xfrm>
          <a:prstGeom prst="rect">
            <a:avLst/>
          </a:prstGeom>
        </p:spPr>
        <p:txBody>
          <a:bodyPr numCol="2">
            <a:noAutofit/>
          </a:bodyPr>
          <a:lstStyle/>
          <a:p>
            <a:pPr marL="571500" indent="-571500">
              <a:buClr>
                <a:srgbClr val="92D050"/>
              </a:buClr>
              <a:buFont typeface="Wingdings" panose="05000000000000000000" pitchFamily="2" charset="2"/>
              <a:buChar char="à"/>
            </a:pPr>
            <a:r>
              <a:rPr lang="en-US" sz="4000" dirty="0">
                <a:sym typeface="Wingdings" panose="05000000000000000000" pitchFamily="2" charset="2"/>
              </a:rPr>
              <a:t>Virtual Machines</a:t>
            </a:r>
          </a:p>
          <a:p>
            <a:pPr marL="571500" indent="-571500">
              <a:buClr>
                <a:srgbClr val="92D050"/>
              </a:buClr>
              <a:buFont typeface="Wingdings" panose="05000000000000000000" pitchFamily="2" charset="2"/>
              <a:buChar char="à"/>
            </a:pPr>
            <a:r>
              <a:rPr lang="en-US" sz="4000" dirty="0">
                <a:solidFill>
                  <a:schemeClr val="bg1"/>
                </a:solidFill>
                <a:latin typeface="+mj-lt"/>
                <a:sym typeface="Wingdings" panose="05000000000000000000" pitchFamily="2" charset="2"/>
              </a:rPr>
              <a:t>Virtual Networks</a:t>
            </a:r>
          </a:p>
          <a:p>
            <a:pPr marL="571500" indent="-571500">
              <a:buClr>
                <a:srgbClr val="92D050"/>
              </a:buClr>
              <a:buFont typeface="Wingdings" panose="05000000000000000000" pitchFamily="2" charset="2"/>
              <a:buChar char="à"/>
            </a:pPr>
            <a:r>
              <a:rPr lang="en-US" sz="4000" dirty="0">
                <a:sym typeface="Wingdings" panose="05000000000000000000" pitchFamily="2" charset="2"/>
              </a:rPr>
              <a:t>Storage</a:t>
            </a:r>
          </a:p>
          <a:p>
            <a:pPr marL="571500" indent="-571500">
              <a:buClr>
                <a:srgbClr val="92D050"/>
              </a:buClr>
              <a:buFont typeface="Wingdings" panose="05000000000000000000" pitchFamily="2" charset="2"/>
              <a:buChar char="à"/>
            </a:pPr>
            <a:endParaRPr lang="en-US" sz="4000" dirty="0">
              <a:solidFill>
                <a:schemeClr val="bg1"/>
              </a:solidFill>
              <a:latin typeface="+mj-lt"/>
              <a:sym typeface="Wingdings" panose="05000000000000000000" pitchFamily="2" charset="2"/>
            </a:endParaRPr>
          </a:p>
          <a:p>
            <a:pPr marL="571500" indent="-571500">
              <a:buClr>
                <a:srgbClr val="92D050"/>
              </a:buClr>
              <a:buFont typeface="Wingdings" panose="05000000000000000000" pitchFamily="2" charset="2"/>
              <a:buChar char="à"/>
            </a:pPr>
            <a:endParaRPr lang="en-US" sz="4000" dirty="0">
              <a:sym typeface="Wingdings" panose="05000000000000000000" pitchFamily="2" charset="2"/>
            </a:endParaRPr>
          </a:p>
          <a:p>
            <a:pPr marL="571500" indent="-571500">
              <a:buClr>
                <a:srgbClr val="92D050"/>
              </a:buClr>
              <a:buFont typeface="Wingdings" panose="05000000000000000000" pitchFamily="2" charset="2"/>
              <a:buChar char="à"/>
            </a:pPr>
            <a:endParaRPr lang="en-US" sz="4000" dirty="0">
              <a:solidFill>
                <a:schemeClr val="bg1"/>
              </a:solidFill>
              <a:latin typeface="+mj-lt"/>
              <a:sym typeface="Wingdings" panose="05000000000000000000" pitchFamily="2" charset="2"/>
            </a:endParaRPr>
          </a:p>
          <a:p>
            <a:pPr marL="571500" indent="-571500">
              <a:buClr>
                <a:srgbClr val="92D050"/>
              </a:buClr>
              <a:buFont typeface="Wingdings" panose="05000000000000000000" pitchFamily="2" charset="2"/>
              <a:buChar char="à"/>
            </a:pPr>
            <a:r>
              <a:rPr lang="en-US" sz="4000" dirty="0">
                <a:sym typeface="Wingdings" panose="05000000000000000000" pitchFamily="2" charset="2"/>
              </a:rPr>
              <a:t>Azure Resource Manager</a:t>
            </a:r>
          </a:p>
          <a:p>
            <a:pPr marL="571500" indent="-571500">
              <a:buClr>
                <a:srgbClr val="92D050"/>
              </a:buClr>
              <a:buFont typeface="Wingdings" panose="05000000000000000000" pitchFamily="2" charset="2"/>
              <a:buChar char="à"/>
            </a:pPr>
            <a:r>
              <a:rPr lang="en-US" sz="4000" dirty="0">
                <a:solidFill>
                  <a:schemeClr val="bg1"/>
                </a:solidFill>
                <a:latin typeface="+mj-lt"/>
                <a:sym typeface="Wingdings" panose="05000000000000000000" pitchFamily="2" charset="2"/>
              </a:rPr>
              <a:t>Azure Backup</a:t>
            </a:r>
            <a:endParaRPr lang="en-US" sz="4000" dirty="0">
              <a:solidFill>
                <a:schemeClr val="bg1"/>
              </a:solidFill>
              <a:latin typeface="+mj-lt"/>
            </a:endParaRPr>
          </a:p>
        </p:txBody>
      </p:sp>
    </p:spTree>
    <p:extLst>
      <p:ext uri="{BB962C8B-B14F-4D97-AF65-F5344CB8AC3E}">
        <p14:creationId xmlns:p14="http://schemas.microsoft.com/office/powerpoint/2010/main" val="3696255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6" end="6"/>
                                            </p:txEl>
                                          </p:spTgt>
                                        </p:tgtEl>
                                        <p:attrNameLst>
                                          <p:attrName>style.visibility</p:attrName>
                                        </p:attrNameLst>
                                      </p:cBhvr>
                                      <p:to>
                                        <p:strVal val="visible"/>
                                      </p:to>
                                    </p:set>
                                    <p:animEffect transition="in" filter="fade">
                                      <p:cBhvr>
                                        <p:cTn id="22" dur="500"/>
                                        <p:tgtEl>
                                          <p:spTgt spid="6">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7" end="7"/>
                                            </p:txEl>
                                          </p:spTgt>
                                        </p:tgtEl>
                                        <p:attrNameLst>
                                          <p:attrName>style.visibility</p:attrName>
                                        </p:attrNameLst>
                                      </p:cBhvr>
                                      <p:to>
                                        <p:strVal val="visible"/>
                                      </p:to>
                                    </p:set>
                                    <p:animEffect transition="in" filter="fade">
                                      <p:cBhvr>
                                        <p:cTn id="27" dur="500"/>
                                        <p:tgtEl>
                                          <p:spTgt spid="6">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09601" y="530097"/>
            <a:ext cx="10972800" cy="761891"/>
          </a:xfrm>
        </p:spPr>
        <p:txBody>
          <a:bodyPr/>
          <a:lstStyle/>
          <a:p>
            <a:r>
              <a:rPr lang="en-US" b="0" dirty="0">
                <a:solidFill>
                  <a:schemeClr val="tx1"/>
                </a:solidFill>
                <a:latin typeface="Segoe UI Light" panose="020B0502040204020203" pitchFamily="34" charset="0"/>
                <a:cs typeface="Segoe UI Light" panose="020B0502040204020203" pitchFamily="34" charset="0"/>
              </a:rPr>
              <a:t>JSON files—simpler than they look</a:t>
            </a:r>
            <a:br>
              <a:rPr lang="en-US" dirty="0">
                <a:latin typeface="Segoe UI Semibold" panose="020B0702040204020203" pitchFamily="34" charset="0"/>
                <a:cs typeface="Segoe UI Semibold" panose="020B0702040204020203" pitchFamily="34" charset="0"/>
              </a:rPr>
            </a:br>
            <a:r>
              <a:rPr lang="en-US" sz="2353" b="0" dirty="0">
                <a:gradFill>
                  <a:gsLst>
                    <a:gs pos="2917">
                      <a:schemeClr val="tx1"/>
                    </a:gs>
                    <a:gs pos="30000">
                      <a:schemeClr val="tx1"/>
                    </a:gs>
                  </a:gsLst>
                  <a:lin ang="5400000" scaled="0"/>
                </a:gradFill>
                <a:latin typeface="Segoe UI" panose="020B0502040204020203" pitchFamily="34" charset="0"/>
              </a:rPr>
              <a:t>Schema, content version, parameters, variables, resources, and outputs</a:t>
            </a:r>
            <a:endParaRPr lang="en-US" sz="2353" b="0" dirty="0">
              <a:latin typeface="Segoe UI" panose="020B0502040204020203" pitchFamily="34" charset="0"/>
            </a:endParaRPr>
          </a:p>
        </p:txBody>
      </p:sp>
      <p:pic>
        <p:nvPicPr>
          <p:cNvPr id="4" name="Picture 3"/>
          <p:cNvPicPr>
            <a:picLocks noChangeAspect="1"/>
          </p:cNvPicPr>
          <p:nvPr/>
        </p:nvPicPr>
        <p:blipFill>
          <a:blip r:embed="rId3"/>
          <a:stretch>
            <a:fillRect/>
          </a:stretch>
        </p:blipFill>
        <p:spPr>
          <a:xfrm>
            <a:off x="472615" y="1893098"/>
            <a:ext cx="7595220" cy="3885455"/>
          </a:xfrm>
          <a:prstGeom prst="rect">
            <a:avLst/>
          </a:prstGeom>
          <a:ln>
            <a:solidFill>
              <a:schemeClr val="tx1"/>
            </a:solidFill>
          </a:ln>
        </p:spPr>
      </p:pic>
      <p:pic>
        <p:nvPicPr>
          <p:cNvPr id="5" name="Picture 4"/>
          <p:cNvPicPr>
            <a:picLocks noChangeAspect="1"/>
          </p:cNvPicPr>
          <p:nvPr/>
        </p:nvPicPr>
        <p:blipFill>
          <a:blip r:embed="rId4"/>
          <a:stretch>
            <a:fillRect/>
          </a:stretch>
        </p:blipFill>
        <p:spPr>
          <a:xfrm>
            <a:off x="1396227" y="3322642"/>
            <a:ext cx="5322511" cy="2129003"/>
          </a:xfrm>
          <a:prstGeom prst="rect">
            <a:avLst/>
          </a:prstGeom>
          <a:ln w="57150" cap="sq">
            <a:solidFill>
              <a:schemeClr val="tx1"/>
            </a:solidFill>
            <a:miter lim="800000"/>
          </a:ln>
        </p:spPr>
      </p:pic>
      <p:pic>
        <p:nvPicPr>
          <p:cNvPr id="6" name="Picture 5"/>
          <p:cNvPicPr>
            <a:picLocks noChangeAspect="1"/>
          </p:cNvPicPr>
          <p:nvPr/>
        </p:nvPicPr>
        <p:blipFill>
          <a:blip r:embed="rId5"/>
          <a:stretch>
            <a:fillRect/>
          </a:stretch>
        </p:blipFill>
        <p:spPr>
          <a:xfrm>
            <a:off x="664405" y="3404817"/>
            <a:ext cx="7713633" cy="480522"/>
          </a:xfrm>
          <a:prstGeom prst="rect">
            <a:avLst/>
          </a:prstGeom>
          <a:ln w="57150" cap="sq">
            <a:solidFill>
              <a:schemeClr val="tx1"/>
            </a:solidFill>
            <a:miter lim="800000"/>
          </a:ln>
        </p:spPr>
      </p:pic>
      <p:pic>
        <p:nvPicPr>
          <p:cNvPr id="7" name="Picture 6"/>
          <p:cNvPicPr>
            <a:picLocks noChangeAspect="1"/>
          </p:cNvPicPr>
          <p:nvPr/>
        </p:nvPicPr>
        <p:blipFill>
          <a:blip r:embed="rId6"/>
          <a:stretch>
            <a:fillRect/>
          </a:stretch>
        </p:blipFill>
        <p:spPr>
          <a:xfrm>
            <a:off x="886251" y="2222836"/>
            <a:ext cx="8214156" cy="3577315"/>
          </a:xfrm>
          <a:prstGeom prst="rect">
            <a:avLst/>
          </a:prstGeom>
          <a:ln w="57150" cap="sq">
            <a:solidFill>
              <a:schemeClr val="tx1"/>
            </a:solidFill>
            <a:miter lim="800000"/>
          </a:ln>
        </p:spPr>
      </p:pic>
      <p:pic>
        <p:nvPicPr>
          <p:cNvPr id="8" name="Picture 7"/>
          <p:cNvPicPr>
            <a:picLocks noChangeAspect="1"/>
          </p:cNvPicPr>
          <p:nvPr/>
        </p:nvPicPr>
        <p:blipFill>
          <a:blip r:embed="rId7"/>
          <a:stretch>
            <a:fillRect/>
          </a:stretch>
        </p:blipFill>
        <p:spPr>
          <a:xfrm>
            <a:off x="886251" y="2153219"/>
            <a:ext cx="7491787" cy="3974741"/>
          </a:xfrm>
          <a:prstGeom prst="rect">
            <a:avLst/>
          </a:prstGeom>
          <a:ln w="57150" cap="sq">
            <a:solidFill>
              <a:schemeClr val="tx1"/>
            </a:solidFill>
            <a:miter lim="800000"/>
          </a:ln>
        </p:spPr>
      </p:pic>
      <p:pic>
        <p:nvPicPr>
          <p:cNvPr id="9" name="Picture 8"/>
          <p:cNvPicPr>
            <a:picLocks noChangeAspect="1"/>
          </p:cNvPicPr>
          <p:nvPr/>
        </p:nvPicPr>
        <p:blipFill>
          <a:blip r:embed="rId8"/>
          <a:stretch>
            <a:fillRect/>
          </a:stretch>
        </p:blipFill>
        <p:spPr>
          <a:xfrm>
            <a:off x="1042859" y="1942612"/>
            <a:ext cx="5413338" cy="4444139"/>
          </a:xfrm>
          <a:prstGeom prst="rect">
            <a:avLst/>
          </a:prstGeom>
          <a:ln w="57150" cap="sq">
            <a:solidFill>
              <a:schemeClr val="tx1"/>
            </a:solidFill>
            <a:miter lim="800000"/>
          </a:ln>
        </p:spPr>
      </p:pic>
    </p:spTree>
    <p:extLst>
      <p:ext uri="{BB962C8B-B14F-4D97-AF65-F5344CB8AC3E}">
        <p14:creationId xmlns:p14="http://schemas.microsoft.com/office/powerpoint/2010/main" val="20377933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650" fill="hold"/>
                                        <p:tgtEl>
                                          <p:spTgt spid="6"/>
                                        </p:tgtEl>
                                        <p:attrNameLst>
                                          <p:attrName>ppt_w</p:attrName>
                                        </p:attrNameLst>
                                      </p:cBhvr>
                                      <p:tavLst>
                                        <p:tav tm="0">
                                          <p:val>
                                            <p:fltVal val="0"/>
                                          </p:val>
                                        </p:tav>
                                        <p:tav tm="100000">
                                          <p:val>
                                            <p:strVal val="#ppt_w"/>
                                          </p:val>
                                        </p:tav>
                                      </p:tavLst>
                                    </p:anim>
                                    <p:anim calcmode="lin" valueType="num">
                                      <p:cBhvr>
                                        <p:cTn id="8" dur="650" fill="hold"/>
                                        <p:tgtEl>
                                          <p:spTgt spid="6"/>
                                        </p:tgtEl>
                                        <p:attrNameLst>
                                          <p:attrName>ppt_h</p:attrName>
                                        </p:attrNameLst>
                                      </p:cBhvr>
                                      <p:tavLst>
                                        <p:tav tm="0">
                                          <p:val>
                                            <p:fltVal val="0"/>
                                          </p:val>
                                        </p:tav>
                                        <p:tav tm="100000">
                                          <p:val>
                                            <p:strVal val="#ppt_h"/>
                                          </p:val>
                                        </p:tav>
                                      </p:tavLst>
                                    </p:anim>
                                    <p:animEffect transition="in" filter="fade">
                                      <p:cBhvr>
                                        <p:cTn id="9" dur="650"/>
                                        <p:tgtEl>
                                          <p:spTgt spid="6"/>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xit" presetSubtype="0" fill="hold" nodeType="clickEffect">
                                  <p:stCondLst>
                                    <p:cond delay="0"/>
                                  </p:stCondLst>
                                  <p:childTnLst>
                                    <p:animEffect transition="out" filter="fade">
                                      <p:cBhvr>
                                        <p:cTn id="13" dur="200"/>
                                        <p:tgtEl>
                                          <p:spTgt spid="6"/>
                                        </p:tgtEl>
                                      </p:cBhvr>
                                    </p:animEffect>
                                    <p:set>
                                      <p:cBhvr>
                                        <p:cTn id="14" dur="1" fill="hold">
                                          <p:stCondLst>
                                            <p:cond delay="199"/>
                                          </p:stCondLst>
                                        </p:cTn>
                                        <p:tgtEl>
                                          <p:spTgt spid="6"/>
                                        </p:tgtEl>
                                        <p:attrNameLst>
                                          <p:attrName>style.visibility</p:attrName>
                                        </p:attrNameLst>
                                      </p:cBhvr>
                                      <p:to>
                                        <p:strVal val="hidden"/>
                                      </p:to>
                                    </p:set>
                                  </p:childTnLst>
                                </p:cTn>
                              </p:par>
                              <p:par>
                                <p:cTn id="15" presetID="53" presetClass="entr" presetSubtype="16" fill="hold" nodeType="with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p:cTn id="17" dur="650" fill="hold"/>
                                        <p:tgtEl>
                                          <p:spTgt spid="7"/>
                                        </p:tgtEl>
                                        <p:attrNameLst>
                                          <p:attrName>ppt_w</p:attrName>
                                        </p:attrNameLst>
                                      </p:cBhvr>
                                      <p:tavLst>
                                        <p:tav tm="0">
                                          <p:val>
                                            <p:fltVal val="0"/>
                                          </p:val>
                                        </p:tav>
                                        <p:tav tm="100000">
                                          <p:val>
                                            <p:strVal val="#ppt_w"/>
                                          </p:val>
                                        </p:tav>
                                      </p:tavLst>
                                    </p:anim>
                                    <p:anim calcmode="lin" valueType="num">
                                      <p:cBhvr>
                                        <p:cTn id="18" dur="650" fill="hold"/>
                                        <p:tgtEl>
                                          <p:spTgt spid="7"/>
                                        </p:tgtEl>
                                        <p:attrNameLst>
                                          <p:attrName>ppt_h</p:attrName>
                                        </p:attrNameLst>
                                      </p:cBhvr>
                                      <p:tavLst>
                                        <p:tav tm="0">
                                          <p:val>
                                            <p:fltVal val="0"/>
                                          </p:val>
                                        </p:tav>
                                        <p:tav tm="100000">
                                          <p:val>
                                            <p:strVal val="#ppt_h"/>
                                          </p:val>
                                        </p:tav>
                                      </p:tavLst>
                                    </p:anim>
                                    <p:animEffect transition="in" filter="fade">
                                      <p:cBhvr>
                                        <p:cTn id="19" dur="650"/>
                                        <p:tgtEl>
                                          <p:spTgt spid="7"/>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xit" presetSubtype="0" fill="hold" nodeType="clickEffect">
                                  <p:stCondLst>
                                    <p:cond delay="0"/>
                                  </p:stCondLst>
                                  <p:childTnLst>
                                    <p:animEffect transition="out" filter="fade">
                                      <p:cBhvr>
                                        <p:cTn id="23" dur="200"/>
                                        <p:tgtEl>
                                          <p:spTgt spid="7"/>
                                        </p:tgtEl>
                                      </p:cBhvr>
                                    </p:animEffect>
                                    <p:set>
                                      <p:cBhvr>
                                        <p:cTn id="24" dur="1" fill="hold">
                                          <p:stCondLst>
                                            <p:cond delay="199"/>
                                          </p:stCondLst>
                                        </p:cTn>
                                        <p:tgtEl>
                                          <p:spTgt spid="7"/>
                                        </p:tgtEl>
                                        <p:attrNameLst>
                                          <p:attrName>style.visibility</p:attrName>
                                        </p:attrNameLst>
                                      </p:cBhvr>
                                      <p:to>
                                        <p:strVal val="hidden"/>
                                      </p:to>
                                    </p:set>
                                  </p:childTnLst>
                                </p:cTn>
                              </p:par>
                              <p:par>
                                <p:cTn id="25" presetID="53" presetClass="entr" presetSubtype="16" fill="hold" nodeType="with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p:cTn id="27" dur="650" fill="hold"/>
                                        <p:tgtEl>
                                          <p:spTgt spid="8"/>
                                        </p:tgtEl>
                                        <p:attrNameLst>
                                          <p:attrName>ppt_w</p:attrName>
                                        </p:attrNameLst>
                                      </p:cBhvr>
                                      <p:tavLst>
                                        <p:tav tm="0">
                                          <p:val>
                                            <p:fltVal val="0"/>
                                          </p:val>
                                        </p:tav>
                                        <p:tav tm="100000">
                                          <p:val>
                                            <p:strVal val="#ppt_w"/>
                                          </p:val>
                                        </p:tav>
                                      </p:tavLst>
                                    </p:anim>
                                    <p:anim calcmode="lin" valueType="num">
                                      <p:cBhvr>
                                        <p:cTn id="28" dur="650" fill="hold"/>
                                        <p:tgtEl>
                                          <p:spTgt spid="8"/>
                                        </p:tgtEl>
                                        <p:attrNameLst>
                                          <p:attrName>ppt_h</p:attrName>
                                        </p:attrNameLst>
                                      </p:cBhvr>
                                      <p:tavLst>
                                        <p:tav tm="0">
                                          <p:val>
                                            <p:fltVal val="0"/>
                                          </p:val>
                                        </p:tav>
                                        <p:tav tm="100000">
                                          <p:val>
                                            <p:strVal val="#ppt_h"/>
                                          </p:val>
                                        </p:tav>
                                      </p:tavLst>
                                    </p:anim>
                                    <p:animEffect transition="in" filter="fade">
                                      <p:cBhvr>
                                        <p:cTn id="29" dur="650"/>
                                        <p:tgtEl>
                                          <p:spTgt spid="8"/>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xit" presetSubtype="0" fill="hold" nodeType="clickEffect">
                                  <p:stCondLst>
                                    <p:cond delay="0"/>
                                  </p:stCondLst>
                                  <p:childTnLst>
                                    <p:animEffect transition="out" filter="fade">
                                      <p:cBhvr>
                                        <p:cTn id="33" dur="200"/>
                                        <p:tgtEl>
                                          <p:spTgt spid="8"/>
                                        </p:tgtEl>
                                      </p:cBhvr>
                                    </p:animEffect>
                                    <p:set>
                                      <p:cBhvr>
                                        <p:cTn id="34" dur="1" fill="hold">
                                          <p:stCondLst>
                                            <p:cond delay="199"/>
                                          </p:stCondLst>
                                        </p:cTn>
                                        <p:tgtEl>
                                          <p:spTgt spid="8"/>
                                        </p:tgtEl>
                                        <p:attrNameLst>
                                          <p:attrName>style.visibility</p:attrName>
                                        </p:attrNameLst>
                                      </p:cBhvr>
                                      <p:to>
                                        <p:strVal val="hidden"/>
                                      </p:to>
                                    </p:set>
                                  </p:childTnLst>
                                </p:cTn>
                              </p:par>
                              <p:par>
                                <p:cTn id="35" presetID="53" presetClass="entr" presetSubtype="16" fill="hold" nodeType="withEffect">
                                  <p:stCondLst>
                                    <p:cond delay="0"/>
                                  </p:stCondLst>
                                  <p:childTnLst>
                                    <p:set>
                                      <p:cBhvr>
                                        <p:cTn id="36" dur="1" fill="hold">
                                          <p:stCondLst>
                                            <p:cond delay="0"/>
                                          </p:stCondLst>
                                        </p:cTn>
                                        <p:tgtEl>
                                          <p:spTgt spid="9"/>
                                        </p:tgtEl>
                                        <p:attrNameLst>
                                          <p:attrName>style.visibility</p:attrName>
                                        </p:attrNameLst>
                                      </p:cBhvr>
                                      <p:to>
                                        <p:strVal val="visible"/>
                                      </p:to>
                                    </p:set>
                                    <p:anim calcmode="lin" valueType="num">
                                      <p:cBhvr>
                                        <p:cTn id="37" dur="650" fill="hold"/>
                                        <p:tgtEl>
                                          <p:spTgt spid="9"/>
                                        </p:tgtEl>
                                        <p:attrNameLst>
                                          <p:attrName>ppt_w</p:attrName>
                                        </p:attrNameLst>
                                      </p:cBhvr>
                                      <p:tavLst>
                                        <p:tav tm="0">
                                          <p:val>
                                            <p:fltVal val="0"/>
                                          </p:val>
                                        </p:tav>
                                        <p:tav tm="100000">
                                          <p:val>
                                            <p:strVal val="#ppt_w"/>
                                          </p:val>
                                        </p:tav>
                                      </p:tavLst>
                                    </p:anim>
                                    <p:anim calcmode="lin" valueType="num">
                                      <p:cBhvr>
                                        <p:cTn id="38" dur="650" fill="hold"/>
                                        <p:tgtEl>
                                          <p:spTgt spid="9"/>
                                        </p:tgtEl>
                                        <p:attrNameLst>
                                          <p:attrName>ppt_h</p:attrName>
                                        </p:attrNameLst>
                                      </p:cBhvr>
                                      <p:tavLst>
                                        <p:tav tm="0">
                                          <p:val>
                                            <p:fltVal val="0"/>
                                          </p:val>
                                        </p:tav>
                                        <p:tav tm="100000">
                                          <p:val>
                                            <p:strVal val="#ppt_h"/>
                                          </p:val>
                                        </p:tav>
                                      </p:tavLst>
                                    </p:anim>
                                    <p:animEffect transition="in" filter="fade">
                                      <p:cBhvr>
                                        <p:cTn id="39" dur="650"/>
                                        <p:tgtEl>
                                          <p:spTgt spid="9"/>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xit" presetSubtype="0" fill="hold" nodeType="clickEffect">
                                  <p:stCondLst>
                                    <p:cond delay="0"/>
                                  </p:stCondLst>
                                  <p:childTnLst>
                                    <p:animEffect transition="out" filter="fade">
                                      <p:cBhvr>
                                        <p:cTn id="43" dur="200"/>
                                        <p:tgtEl>
                                          <p:spTgt spid="9"/>
                                        </p:tgtEl>
                                      </p:cBhvr>
                                    </p:animEffect>
                                    <p:set>
                                      <p:cBhvr>
                                        <p:cTn id="44" dur="1" fill="hold">
                                          <p:stCondLst>
                                            <p:cond delay="199"/>
                                          </p:stCondLst>
                                        </p:cTn>
                                        <p:tgtEl>
                                          <p:spTgt spid="9"/>
                                        </p:tgtEl>
                                        <p:attrNameLst>
                                          <p:attrName>style.visibility</p:attrName>
                                        </p:attrNameLst>
                                      </p:cBhvr>
                                      <p:to>
                                        <p:strVal val="hidden"/>
                                      </p:to>
                                    </p:set>
                                  </p:childTnLst>
                                </p:cTn>
                              </p:par>
                              <p:par>
                                <p:cTn id="45" presetID="53" presetClass="entr" presetSubtype="16" fill="hold" nodeType="withEffect">
                                  <p:stCondLst>
                                    <p:cond delay="0"/>
                                  </p:stCondLst>
                                  <p:childTnLst>
                                    <p:set>
                                      <p:cBhvr>
                                        <p:cTn id="46" dur="1" fill="hold">
                                          <p:stCondLst>
                                            <p:cond delay="0"/>
                                          </p:stCondLst>
                                        </p:cTn>
                                        <p:tgtEl>
                                          <p:spTgt spid="5"/>
                                        </p:tgtEl>
                                        <p:attrNameLst>
                                          <p:attrName>style.visibility</p:attrName>
                                        </p:attrNameLst>
                                      </p:cBhvr>
                                      <p:to>
                                        <p:strVal val="visible"/>
                                      </p:to>
                                    </p:set>
                                    <p:anim calcmode="lin" valueType="num">
                                      <p:cBhvr>
                                        <p:cTn id="47" dur="650" fill="hold"/>
                                        <p:tgtEl>
                                          <p:spTgt spid="5"/>
                                        </p:tgtEl>
                                        <p:attrNameLst>
                                          <p:attrName>ppt_w</p:attrName>
                                        </p:attrNameLst>
                                      </p:cBhvr>
                                      <p:tavLst>
                                        <p:tav tm="0">
                                          <p:val>
                                            <p:fltVal val="0"/>
                                          </p:val>
                                        </p:tav>
                                        <p:tav tm="100000">
                                          <p:val>
                                            <p:strVal val="#ppt_w"/>
                                          </p:val>
                                        </p:tav>
                                      </p:tavLst>
                                    </p:anim>
                                    <p:anim calcmode="lin" valueType="num">
                                      <p:cBhvr>
                                        <p:cTn id="48" dur="650" fill="hold"/>
                                        <p:tgtEl>
                                          <p:spTgt spid="5"/>
                                        </p:tgtEl>
                                        <p:attrNameLst>
                                          <p:attrName>ppt_h</p:attrName>
                                        </p:attrNameLst>
                                      </p:cBhvr>
                                      <p:tavLst>
                                        <p:tav tm="0">
                                          <p:val>
                                            <p:fltVal val="0"/>
                                          </p:val>
                                        </p:tav>
                                        <p:tav tm="100000">
                                          <p:val>
                                            <p:strVal val="#ppt_h"/>
                                          </p:val>
                                        </p:tav>
                                      </p:tavLst>
                                    </p:anim>
                                    <p:animEffect transition="in" filter="fade">
                                      <p:cBhvr>
                                        <p:cTn id="49" dur="6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52741" y="2431734"/>
            <a:ext cx="10086517" cy="917575"/>
          </a:xfrm>
          <a:prstGeom prst="rect">
            <a:avLst/>
          </a:prstGeom>
        </p:spPr>
        <p:txBody>
          <a:bodyPr/>
          <a:lstStyle/>
          <a:p>
            <a:r>
              <a:rPr lang="en-US" dirty="0"/>
              <a:t>Demo: Templates in Visual Studio</a:t>
            </a:r>
          </a:p>
        </p:txBody>
      </p:sp>
    </p:spTree>
    <p:extLst>
      <p:ext uri="{BB962C8B-B14F-4D97-AF65-F5344CB8AC3E}">
        <p14:creationId xmlns:p14="http://schemas.microsoft.com/office/powerpoint/2010/main" val="8099274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p:cNvGrpSpPr/>
          <p:nvPr/>
        </p:nvGrpSpPr>
        <p:grpSpPr>
          <a:xfrm>
            <a:off x="1125475" y="1429492"/>
            <a:ext cx="4279281" cy="2701638"/>
            <a:chOff x="-2" y="0"/>
            <a:chExt cx="10862785" cy="6858000"/>
          </a:xfrm>
        </p:grpSpPr>
        <p:pic>
          <p:nvPicPr>
            <p:cNvPr id="18" name="Picture 17"/>
            <p:cNvPicPr>
              <a:picLocks noChangeAspect="1"/>
            </p:cNvPicPr>
            <p:nvPr/>
          </p:nvPicPr>
          <p:blipFill rotWithShape="1">
            <a:blip r:embed="rId3" cstate="print">
              <a:extLst>
                <a:ext uri="{28A0092B-C50C-407E-A947-70E740481C1C}">
                  <a14:useLocalDpi xmlns:a14="http://schemas.microsoft.com/office/drawing/2010/main" val="0"/>
                </a:ext>
              </a:extLst>
            </a:blip>
            <a:srcRect r="10902" b="9999"/>
            <a:stretch/>
          </p:blipFill>
          <p:spPr>
            <a:xfrm>
              <a:off x="-2" y="0"/>
              <a:ext cx="10862785" cy="6858000"/>
            </a:xfrm>
            <a:prstGeom prst="rect">
              <a:avLst/>
            </a:prstGeom>
          </p:spPr>
        </p:pic>
        <p:pic>
          <p:nvPicPr>
            <p:cNvPr id="19" name="Picture 18"/>
            <p:cNvPicPr>
              <a:picLocks noChangeAspect="1"/>
            </p:cNvPicPr>
            <p:nvPr/>
          </p:nvPicPr>
          <p:blipFill rotWithShape="1">
            <a:blip r:embed="rId3" cstate="print">
              <a:extLst>
                <a:ext uri="{28A0092B-C50C-407E-A947-70E740481C1C}">
                  <a14:useLocalDpi xmlns:a14="http://schemas.microsoft.com/office/drawing/2010/main" val="0"/>
                </a:ext>
              </a:extLst>
            </a:blip>
            <a:srcRect t="90500" r="92969"/>
            <a:stretch/>
          </p:blipFill>
          <p:spPr>
            <a:xfrm>
              <a:off x="1" y="6134100"/>
              <a:ext cx="857249" cy="723900"/>
            </a:xfrm>
            <a:prstGeom prst="rect">
              <a:avLst/>
            </a:prstGeom>
          </p:spPr>
        </p:pic>
      </p:grpSp>
      <p:pic>
        <p:nvPicPr>
          <p:cNvPr id="5" name="Picture 4"/>
          <p:cNvPicPr>
            <a:picLocks noChangeAspect="1"/>
          </p:cNvPicPr>
          <p:nvPr/>
        </p:nvPicPr>
        <p:blipFill rotWithShape="1">
          <a:blip r:embed="rId4" cstate="print">
            <a:extLst>
              <a:ext uri="{28A0092B-C50C-407E-A947-70E740481C1C}">
                <a14:useLocalDpi xmlns:a14="http://schemas.microsoft.com/office/drawing/2010/main" val="0"/>
              </a:ext>
            </a:extLst>
          </a:blip>
          <a:srcRect b="14927"/>
          <a:stretch/>
        </p:blipFill>
        <p:spPr>
          <a:xfrm>
            <a:off x="916654" y="1127733"/>
            <a:ext cx="4678900" cy="5719580"/>
          </a:xfrm>
          <a:prstGeom prst="rect">
            <a:avLst/>
          </a:prstGeom>
        </p:spPr>
      </p:pic>
      <p:grpSp>
        <p:nvGrpSpPr>
          <p:cNvPr id="16" name="Group 15"/>
          <p:cNvGrpSpPr/>
          <p:nvPr/>
        </p:nvGrpSpPr>
        <p:grpSpPr>
          <a:xfrm>
            <a:off x="5811880" y="2906978"/>
            <a:ext cx="6146714" cy="2448303"/>
            <a:chOff x="5811880" y="1728413"/>
            <a:chExt cx="6146714" cy="2448303"/>
          </a:xfrm>
        </p:grpSpPr>
        <p:sp>
          <p:nvSpPr>
            <p:cNvPr id="20" name="Text Placeholder 25"/>
            <p:cNvSpPr txBox="1">
              <a:spLocks/>
            </p:cNvSpPr>
            <p:nvPr/>
          </p:nvSpPr>
          <p:spPr bwMode="ltGray">
            <a:xfrm>
              <a:off x="5811880" y="1728413"/>
              <a:ext cx="5860167" cy="1628567"/>
            </a:xfrm>
            <a:prstGeom prst="rect">
              <a:avLst/>
            </a:prstGeom>
          </p:spPr>
          <p:txBody>
            <a:bodyPr vert="horz" wrap="square" lIns="179285" tIns="143428" rIns="179285" bIns="143428" rtlCol="0" anchor="t">
              <a:noAutofit/>
            </a:bodyPr>
            <a:lstStyle>
              <a:lvl1pPr marL="0" indent="0" algn="l" defTabSz="914166" rtl="0" eaLnBrk="1" latinLnBrk="0" hangingPunct="1">
                <a:spcBef>
                  <a:spcPct val="20000"/>
                </a:spcBef>
                <a:buFont typeface="Arial" pitchFamily="34" charset="0"/>
                <a:buNone/>
                <a:defRPr sz="6700" kern="1200" spc="-153">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676959" marR="0" lvl="0" indent="-676959" algn="l" defTabSz="896157" rtl="0" eaLnBrk="1" fontAlgn="auto" latinLnBrk="0" hangingPunct="1">
                <a:lnSpc>
                  <a:spcPts val="6666"/>
                </a:lnSpc>
                <a:spcBef>
                  <a:spcPct val="20000"/>
                </a:spcBef>
                <a:spcAft>
                  <a:spcPts val="0"/>
                </a:spcAft>
                <a:buClrTx/>
                <a:buSzTx/>
                <a:buFont typeface="Arial" pitchFamily="34" charset="0"/>
                <a:buNone/>
                <a:tabLst/>
                <a:defRPr/>
              </a:pPr>
              <a:r>
                <a:rPr kumimoji="0" lang="en-US" sz="5980" b="0" i="0" u="none" strike="noStrike" kern="1200" cap="none" spc="-150" normalizeH="0" baseline="0" noProof="0" dirty="0">
                  <a:ln>
                    <a:noFill/>
                  </a:ln>
                  <a:solidFill>
                    <a:srgbClr val="FFFFFF"/>
                  </a:solidFill>
                  <a:effectLst/>
                  <a:uLnTx/>
                  <a:uFillTx/>
                  <a:latin typeface="Segoe UI Light"/>
                  <a:ea typeface="+mn-ea"/>
                  <a:cs typeface="+mn-cs"/>
                </a:rPr>
                <a:t>Get started</a:t>
              </a:r>
            </a:p>
          </p:txBody>
        </p:sp>
        <p:sp>
          <p:nvSpPr>
            <p:cNvPr id="21" name="Text Placeholder 4"/>
            <p:cNvSpPr txBox="1">
              <a:spLocks/>
            </p:cNvSpPr>
            <p:nvPr/>
          </p:nvSpPr>
          <p:spPr>
            <a:xfrm>
              <a:off x="5968926" y="2763841"/>
              <a:ext cx="5989668" cy="14128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4000" b="0" i="0" u="none" strike="noStrike" kern="1200" cap="none" spc="0" normalizeH="0" baseline="0" noProof="0">
                  <a:ln>
                    <a:noFill/>
                  </a:ln>
                  <a:solidFill>
                    <a:srgbClr val="11C1FF"/>
                  </a:solidFill>
                  <a:effectLst/>
                  <a:uLnTx/>
                  <a:uFillTx/>
                  <a:latin typeface="+mj-lt"/>
                  <a:ea typeface="+mn-ea"/>
                  <a:cs typeface="+mn-cs"/>
                </a:rPr>
                <a:t>Visit azure.microsoft.com</a:t>
              </a:r>
              <a:endParaRPr kumimoji="0" lang="en-US" sz="4000" b="0" i="0" u="none" strike="noStrike" kern="1200" cap="none" spc="0" normalizeH="0" baseline="0" noProof="0" dirty="0">
                <a:ln>
                  <a:noFill/>
                </a:ln>
                <a:solidFill>
                  <a:srgbClr val="11C1FF"/>
                </a:solidFill>
                <a:effectLst/>
                <a:uLnTx/>
                <a:uFillTx/>
                <a:latin typeface="+mj-lt"/>
                <a:ea typeface="+mn-ea"/>
                <a:cs typeface="+mn-cs"/>
              </a:endParaRPr>
            </a:p>
          </p:txBody>
        </p:sp>
      </p:grpSp>
    </p:spTree>
    <p:extLst>
      <p:ext uri="{BB962C8B-B14F-4D97-AF65-F5344CB8AC3E}">
        <p14:creationId xmlns:p14="http://schemas.microsoft.com/office/powerpoint/2010/main" val="41329654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500"/>
                                        <p:tgtEl>
                                          <p:spTgt spid="17"/>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899088" y="2309136"/>
            <a:ext cx="4685129" cy="70788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000" b="0" i="0" u="none" strike="noStrike" kern="0" cap="none" spc="0" normalizeH="0" baseline="0" noProof="0" dirty="0">
                <a:ln>
                  <a:noFill/>
                </a:ln>
                <a:solidFill>
                  <a:srgbClr val="FF0000"/>
                </a:solidFill>
                <a:effectLst/>
                <a:uLnTx/>
                <a:uFillTx/>
              </a:rPr>
              <a:t>2015 Global Sponsors</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76003" y="566152"/>
            <a:ext cx="1978009" cy="633977"/>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67693" y="3408854"/>
            <a:ext cx="2631696" cy="625028"/>
          </a:xfrm>
          <a:prstGeom prst="rect">
            <a:avLst/>
          </a:prstGeom>
        </p:spPr>
      </p:pic>
      <p:pic>
        <p:nvPicPr>
          <p:cNvPr id="13" name="Picture 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178000" y="4731777"/>
            <a:ext cx="1504149" cy="551322"/>
          </a:xfrm>
          <a:prstGeom prst="rect">
            <a:avLst/>
          </a:prstGeom>
        </p:spPr>
      </p:pic>
      <p:sp>
        <p:nvSpPr>
          <p:cNvPr id="20" name="TextBox 19"/>
          <p:cNvSpPr txBox="1"/>
          <p:nvPr/>
        </p:nvSpPr>
        <p:spPr>
          <a:xfrm>
            <a:off x="2835879" y="6215992"/>
            <a:ext cx="6811545"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rPr>
              <a:t>Make sure to ask the organizers for the “Stuff We All Get” information!</a:t>
            </a:r>
          </a:p>
        </p:txBody>
      </p:sp>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647424" y="112984"/>
            <a:ext cx="2381250" cy="2381250"/>
          </a:xfrm>
          <a:prstGeom prst="rect">
            <a:avLst/>
          </a:prstGeom>
        </p:spPr>
      </p:pic>
      <p:pic>
        <p:nvPicPr>
          <p:cNvPr id="9" name="Picture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162519" y="2494234"/>
            <a:ext cx="2024218" cy="1362709"/>
          </a:xfrm>
          <a:prstGeom prst="rect">
            <a:avLst/>
          </a:prstGeom>
        </p:spPr>
      </p:pic>
      <p:pic>
        <p:nvPicPr>
          <p:cNvPr id="15" name="Picture 1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911595" y="4872838"/>
            <a:ext cx="2348468" cy="765988"/>
          </a:xfrm>
          <a:prstGeom prst="rect">
            <a:avLst/>
          </a:prstGeom>
        </p:spPr>
      </p:pic>
      <p:pic>
        <p:nvPicPr>
          <p:cNvPr id="17" name="Picture 1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749428" y="1027292"/>
            <a:ext cx="1669578" cy="1043486"/>
          </a:xfrm>
          <a:prstGeom prst="rect">
            <a:avLst/>
          </a:prstGeom>
        </p:spPr>
      </p:pic>
      <p:pic>
        <p:nvPicPr>
          <p:cNvPr id="18" name="Picture 17"/>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29232" y="2901999"/>
            <a:ext cx="2668150" cy="547179"/>
          </a:xfrm>
          <a:prstGeom prst="rect">
            <a:avLst/>
          </a:prstGeom>
        </p:spPr>
      </p:pic>
      <p:pic>
        <p:nvPicPr>
          <p:cNvPr id="19" name="Picture 18"/>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09303" y="4296129"/>
            <a:ext cx="2922994" cy="1027615"/>
          </a:xfrm>
          <a:prstGeom prst="rect">
            <a:avLst/>
          </a:prstGeom>
        </p:spPr>
      </p:pic>
      <p:pic>
        <p:nvPicPr>
          <p:cNvPr id="23" name="Picture 22"/>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385816" y="5638826"/>
            <a:ext cx="1806183" cy="1219173"/>
          </a:xfrm>
          <a:prstGeom prst="rect">
            <a:avLst/>
          </a:prstGeom>
        </p:spPr>
      </p:pic>
      <p:pic>
        <p:nvPicPr>
          <p:cNvPr id="25" name="Picture 24"/>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2524935" y="1442201"/>
            <a:ext cx="2156642" cy="600922"/>
          </a:xfrm>
          <a:prstGeom prst="rect">
            <a:avLst/>
          </a:prstGeom>
        </p:spPr>
      </p:pic>
      <p:pic>
        <p:nvPicPr>
          <p:cNvPr id="26" name="Picture 25"/>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180324" y="595250"/>
            <a:ext cx="2380952" cy="590476"/>
          </a:xfrm>
          <a:prstGeom prst="rect">
            <a:avLst/>
          </a:prstGeom>
        </p:spPr>
      </p:pic>
    </p:spTree>
    <p:extLst>
      <p:ext uri="{BB962C8B-B14F-4D97-AF65-F5344CB8AC3E}">
        <p14:creationId xmlns:p14="http://schemas.microsoft.com/office/powerpoint/2010/main" val="31541024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prstGeom prst="rect">
            <a:avLst/>
          </a:prstGeom>
        </p:spPr>
        <p:txBody>
          <a:bodyPr/>
          <a:lstStyle/>
          <a:p>
            <a:r>
              <a:rPr lang="en-US" dirty="0"/>
              <a:t>Virtual Machines</a:t>
            </a:r>
          </a:p>
        </p:txBody>
      </p:sp>
    </p:spTree>
    <p:extLst>
      <p:ext uri="{BB962C8B-B14F-4D97-AF65-F5344CB8AC3E}">
        <p14:creationId xmlns:p14="http://schemas.microsoft.com/office/powerpoint/2010/main" val="4279325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3" name="Group 52"/>
          <p:cNvGrpSpPr/>
          <p:nvPr/>
        </p:nvGrpSpPr>
        <p:grpSpPr>
          <a:xfrm>
            <a:off x="8099658" y="1302458"/>
            <a:ext cx="3582888" cy="5167553"/>
            <a:chOff x="6075135" y="828676"/>
            <a:chExt cx="2687866" cy="3876674"/>
          </a:xfrm>
        </p:grpSpPr>
        <p:sp>
          <p:nvSpPr>
            <p:cNvPr id="5" name="Rectangle 4"/>
            <p:cNvSpPr/>
            <p:nvPr/>
          </p:nvSpPr>
          <p:spPr bwMode="auto">
            <a:xfrm>
              <a:off x="6075135" y="828676"/>
              <a:ext cx="2687866" cy="752474"/>
            </a:xfrm>
            <a:prstGeom prst="rect">
              <a:avLst/>
            </a:prstGeom>
            <a:solidFill>
              <a:schemeClr val="tx2"/>
            </a:solidFill>
            <a:ln w="9525" cap="flat" cmpd="sng" algn="ctr">
              <a:noFill/>
              <a:prstDash val="solid"/>
              <a:headEnd type="none" w="med" len="med"/>
              <a:tailEnd type="none" w="med" len="med"/>
            </a:ln>
            <a:effectLst/>
          </p:spPr>
          <p:txBody>
            <a:bodyPr vert="horz" wrap="square" lIns="243777" tIns="60944" rIns="121888" bIns="60944" numCol="1" rtlCol="0" anchor="ctr" anchorCtr="0" compatLnSpc="1">
              <a:prstTxWarp prst="textNoShape">
                <a:avLst/>
              </a:prstTxWarp>
            </a:bodyPr>
            <a:lstStyle/>
            <a:p>
              <a:pPr algn="ctr">
                <a:lnSpc>
                  <a:spcPct val="90000"/>
                </a:lnSpc>
                <a:buSzPct val="90000"/>
                <a:defRPr/>
              </a:pPr>
              <a:r>
                <a:rPr lang="en-US" sz="2933"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New Disk Persisted in Storage</a:t>
              </a:r>
            </a:p>
          </p:txBody>
        </p:sp>
        <p:sp>
          <p:nvSpPr>
            <p:cNvPr id="9" name="Rectangle 8"/>
            <p:cNvSpPr/>
            <p:nvPr/>
          </p:nvSpPr>
          <p:spPr bwMode="auto">
            <a:xfrm>
              <a:off x="6079210" y="1581150"/>
              <a:ext cx="2683791" cy="3124200"/>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1218291" fontAlgn="base">
                <a:spcBef>
                  <a:spcPct val="0"/>
                </a:spcBef>
                <a:spcAft>
                  <a:spcPct val="0"/>
                </a:spcAft>
              </a:pPr>
              <a:endParaRPr lang="en-US" sz="2933" dirty="0">
                <a:gradFill>
                  <a:gsLst>
                    <a:gs pos="0">
                      <a:srgbClr val="FFFFFF"/>
                    </a:gs>
                    <a:gs pos="100000">
                      <a:srgbClr val="FFFFFF"/>
                    </a:gs>
                  </a:gsLst>
                  <a:lin ang="5400000" scaled="0"/>
                </a:gradFill>
              </a:endParaRPr>
            </a:p>
          </p:txBody>
        </p:sp>
        <p:sp>
          <p:nvSpPr>
            <p:cNvPr id="46" name="Freeform 128"/>
            <p:cNvSpPr>
              <a:spLocks noChangeAspect="1"/>
            </p:cNvSpPr>
            <p:nvPr/>
          </p:nvSpPr>
          <p:spPr bwMode="black">
            <a:xfrm>
              <a:off x="6172200" y="2469747"/>
              <a:ext cx="2438400" cy="1347007"/>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a:extLst/>
          </p:spPr>
          <p:txBody>
            <a:bodyPr vert="horz" wrap="square" lIns="121888" tIns="60944" rIns="121888" bIns="60944" numCol="1" anchor="t" anchorCtr="0" compatLnSpc="1">
              <a:prstTxWarp prst="textNoShape">
                <a:avLst/>
              </a:prstTxWarp>
            </a:bodyPr>
            <a:lstStyle/>
            <a:p>
              <a:endParaRPr lang="en-US" sz="3199" dirty="0"/>
            </a:p>
          </p:txBody>
        </p:sp>
        <p:sp>
          <p:nvSpPr>
            <p:cNvPr id="51" name="TextBox 50"/>
            <p:cNvSpPr txBox="1"/>
            <p:nvPr/>
          </p:nvSpPr>
          <p:spPr>
            <a:xfrm>
              <a:off x="6232386" y="3836252"/>
              <a:ext cx="2341770" cy="29316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r>
                <a:rPr lang="en-US" sz="2133" dirty="0">
                  <a:solidFill>
                    <a:schemeClr val="accent6">
                      <a:alpha val="99000"/>
                    </a:schemeClr>
                  </a:solidFill>
                  <a:latin typeface="+mn-lt"/>
                </a:rPr>
                <a:t>Cloud</a:t>
              </a:r>
            </a:p>
          </p:txBody>
        </p:sp>
      </p:grpSp>
      <p:sp>
        <p:nvSpPr>
          <p:cNvPr id="2" name="Title 1"/>
          <p:cNvSpPr>
            <a:spLocks noGrp="1"/>
          </p:cNvSpPr>
          <p:nvPr>
            <p:ph type="title" idx="4294967295"/>
          </p:nvPr>
        </p:nvSpPr>
        <p:spPr>
          <a:xfrm>
            <a:off x="509457" y="159194"/>
            <a:ext cx="11080750" cy="957263"/>
          </a:xfrm>
          <a:prstGeom prst="rect">
            <a:avLst/>
          </a:prstGeom>
        </p:spPr>
        <p:txBody>
          <a:bodyPr/>
          <a:lstStyle/>
          <a:p>
            <a:r>
              <a:rPr lang="en-US" dirty="0"/>
              <a:t>Provisioning VM</a:t>
            </a:r>
          </a:p>
        </p:txBody>
      </p:sp>
      <p:sp>
        <p:nvSpPr>
          <p:cNvPr id="4" name="Rectangle 3"/>
          <p:cNvSpPr/>
          <p:nvPr/>
        </p:nvSpPr>
        <p:spPr bwMode="auto">
          <a:xfrm>
            <a:off x="4310362" y="1302459"/>
            <a:ext cx="3582888" cy="1003037"/>
          </a:xfrm>
          <a:prstGeom prst="rect">
            <a:avLst/>
          </a:prstGeom>
          <a:solidFill>
            <a:schemeClr val="accent1"/>
          </a:solidFill>
          <a:ln w="9525" cap="flat" cmpd="sng" algn="ctr">
            <a:noFill/>
            <a:prstDash val="solid"/>
            <a:headEnd type="none" w="med" len="med"/>
            <a:tailEnd type="none" w="med" len="med"/>
          </a:ln>
          <a:effectLst/>
        </p:spPr>
        <p:txBody>
          <a:bodyPr vert="horz" wrap="square" lIns="243777" tIns="60944" rIns="121888" bIns="60944" numCol="1" rtlCol="0" anchor="ctr" anchorCtr="0" compatLnSpc="1">
            <a:prstTxWarp prst="textNoShape">
              <a:avLst/>
            </a:prstTxWarp>
          </a:bodyPr>
          <a:lstStyle/>
          <a:p>
            <a:pPr lvl="0" algn="ctr">
              <a:lnSpc>
                <a:spcPct val="90000"/>
              </a:lnSpc>
              <a:buSzPct val="90000"/>
              <a:defRPr/>
            </a:pPr>
            <a:r>
              <a:rPr lang="en-US" sz="2933"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Select Image </a:t>
            </a:r>
            <a:br>
              <a:rPr lang="en-US" sz="2933"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br>
            <a:r>
              <a:rPr lang="en-US" sz="2933"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and VM Size</a:t>
            </a:r>
          </a:p>
        </p:txBody>
      </p:sp>
      <p:sp>
        <p:nvSpPr>
          <p:cNvPr id="8" name="Rectangle 7"/>
          <p:cNvSpPr/>
          <p:nvPr/>
        </p:nvSpPr>
        <p:spPr bwMode="auto">
          <a:xfrm>
            <a:off x="4309990" y="2305496"/>
            <a:ext cx="3577456" cy="4164515"/>
          </a:xfrm>
          <a:prstGeom prst="rect">
            <a:avLst/>
          </a:prstGeom>
          <a:solidFill>
            <a:schemeClr val="tx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1218291" fontAlgn="base">
              <a:spcBef>
                <a:spcPct val="0"/>
              </a:spcBef>
              <a:spcAft>
                <a:spcPct val="0"/>
              </a:spcAft>
            </a:pPr>
            <a:endParaRPr lang="en-US" sz="2933" dirty="0">
              <a:gradFill>
                <a:gsLst>
                  <a:gs pos="0">
                    <a:srgbClr val="FFFFFF"/>
                  </a:gs>
                  <a:gs pos="100000">
                    <a:srgbClr val="FFFFFF"/>
                  </a:gs>
                </a:gsLst>
                <a:lin ang="5400000" scaled="0"/>
              </a:gradFill>
            </a:endParaRPr>
          </a:p>
        </p:txBody>
      </p:sp>
      <p:grpSp>
        <p:nvGrpSpPr>
          <p:cNvPr id="44" name="Group 43"/>
          <p:cNvGrpSpPr/>
          <p:nvPr/>
        </p:nvGrpSpPr>
        <p:grpSpPr>
          <a:xfrm>
            <a:off x="509457" y="1302458"/>
            <a:ext cx="3582888" cy="5167553"/>
            <a:chOff x="381001" y="828676"/>
            <a:chExt cx="2687866" cy="3876674"/>
          </a:xfrm>
        </p:grpSpPr>
        <p:sp>
          <p:nvSpPr>
            <p:cNvPr id="3" name="Rectangle 2"/>
            <p:cNvSpPr/>
            <p:nvPr/>
          </p:nvSpPr>
          <p:spPr bwMode="auto">
            <a:xfrm>
              <a:off x="381001" y="828676"/>
              <a:ext cx="2687866" cy="752474"/>
            </a:xfrm>
            <a:prstGeom prst="rect">
              <a:avLst/>
            </a:prstGeom>
            <a:solidFill>
              <a:schemeClr val="accent3"/>
            </a:solidFill>
            <a:ln w="9525" cap="flat" cmpd="sng" algn="ctr">
              <a:noFill/>
              <a:prstDash val="solid"/>
              <a:headEnd type="none" w="med" len="med"/>
              <a:tailEnd type="none" w="med" len="med"/>
            </a:ln>
            <a:effectLst/>
          </p:spPr>
          <p:txBody>
            <a:bodyPr vert="horz" wrap="square" lIns="243777" tIns="60944" rIns="121888" bIns="60944" numCol="1" rtlCol="0" anchor="ctr" anchorCtr="0" compatLnSpc="1">
              <a:prstTxWarp prst="textNoShape">
                <a:avLst/>
              </a:prstTxWarp>
            </a:bodyPr>
            <a:lstStyle/>
            <a:p>
              <a:pPr lvl="0" algn="ctr">
                <a:lnSpc>
                  <a:spcPct val="90000"/>
                </a:lnSpc>
                <a:buSzPct val="90000"/>
                <a:defRPr/>
              </a:pPr>
              <a:r>
                <a:rPr lang="en-US" sz="2933"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Getting Started</a:t>
              </a:r>
            </a:p>
          </p:txBody>
        </p:sp>
        <p:sp>
          <p:nvSpPr>
            <p:cNvPr id="7" name="Rectangle 6"/>
            <p:cNvSpPr/>
            <p:nvPr/>
          </p:nvSpPr>
          <p:spPr bwMode="auto">
            <a:xfrm>
              <a:off x="385076" y="1581150"/>
              <a:ext cx="2683791" cy="3124200"/>
            </a:xfrm>
            <a:prstGeom prst="rect">
              <a:avLst/>
            </a:prstGeom>
            <a:solidFill>
              <a:schemeClr val="accent4">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1218291" fontAlgn="base">
                <a:spcBef>
                  <a:spcPct val="0"/>
                </a:spcBef>
                <a:spcAft>
                  <a:spcPct val="0"/>
                </a:spcAft>
              </a:pPr>
              <a:endParaRPr lang="en-US" sz="2933" dirty="0">
                <a:gradFill>
                  <a:gsLst>
                    <a:gs pos="0">
                      <a:srgbClr val="FFFFFF"/>
                    </a:gs>
                    <a:gs pos="100000">
                      <a:srgbClr val="FFFFFF"/>
                    </a:gs>
                  </a:gsLst>
                  <a:lin ang="5400000" scaled="0"/>
                </a:gradFill>
              </a:endParaRPr>
            </a:p>
          </p:txBody>
        </p:sp>
        <p:grpSp>
          <p:nvGrpSpPr>
            <p:cNvPr id="43" name="Group 42"/>
            <p:cNvGrpSpPr/>
            <p:nvPr/>
          </p:nvGrpSpPr>
          <p:grpSpPr>
            <a:xfrm>
              <a:off x="469671" y="1675058"/>
              <a:ext cx="2514600" cy="818903"/>
              <a:chOff x="469671" y="1675058"/>
              <a:chExt cx="2514600" cy="818903"/>
            </a:xfrm>
          </p:grpSpPr>
          <p:grpSp>
            <p:nvGrpSpPr>
              <p:cNvPr id="32" name="Group 31"/>
              <p:cNvGrpSpPr/>
              <p:nvPr/>
            </p:nvGrpSpPr>
            <p:grpSpPr>
              <a:xfrm>
                <a:off x="1420483" y="1675058"/>
                <a:ext cx="612976" cy="515692"/>
                <a:chOff x="1447800" y="1796832"/>
                <a:chExt cx="990599" cy="833383"/>
              </a:xfrm>
            </p:grpSpPr>
            <p:pic>
              <p:nvPicPr>
                <p:cNvPr id="6147" name="Picture 3"/>
                <p:cNvPicPr>
                  <a:picLocks noChangeAspect="1" noChangeArrowheads="1"/>
                </p:cNvPicPr>
                <p:nvPr/>
              </p:nvPicPr>
              <p:blipFill rotWithShape="1">
                <a:blip r:embed="rId3" cstate="print">
                  <a:duotone>
                    <a:schemeClr val="accent4">
                      <a:shade val="45000"/>
                      <a:satMod val="135000"/>
                    </a:schemeClr>
                    <a:prstClr val="white"/>
                  </a:duotone>
                  <a:extLst>
                    <a:ext uri="{28A0092B-C50C-407E-A947-70E740481C1C}">
                      <a14:useLocalDpi xmlns:a14="http://schemas.microsoft.com/office/drawing/2010/main" val="0"/>
                    </a:ext>
                  </a:extLst>
                </a:blip>
                <a:srcRect r="28326"/>
                <a:stretch/>
              </p:blipFill>
              <p:spPr bwMode="auto">
                <a:xfrm>
                  <a:off x="1447800" y="1796832"/>
                  <a:ext cx="990599" cy="8333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6" name="Freeform 10"/>
                <p:cNvSpPr>
                  <a:spLocks noEditPoints="1"/>
                </p:cNvSpPr>
                <p:nvPr/>
              </p:nvSpPr>
              <p:spPr bwMode="black">
                <a:xfrm>
                  <a:off x="1639899" y="1962150"/>
                  <a:ext cx="606400" cy="362999"/>
                </a:xfrm>
                <a:custGeom>
                  <a:avLst/>
                  <a:gdLst>
                    <a:gd name="T0" fmla="*/ 401 w 672"/>
                    <a:gd name="T1" fmla="*/ 114 h 402"/>
                    <a:gd name="T2" fmla="*/ 545 w 672"/>
                    <a:gd name="T3" fmla="*/ 258 h 402"/>
                    <a:gd name="T4" fmla="*/ 401 w 672"/>
                    <a:gd name="T5" fmla="*/ 402 h 402"/>
                    <a:gd name="T6" fmla="*/ 401 w 672"/>
                    <a:gd name="T7" fmla="*/ 402 h 402"/>
                    <a:gd name="T8" fmla="*/ 401 w 672"/>
                    <a:gd name="T9" fmla="*/ 402 h 402"/>
                    <a:gd name="T10" fmla="*/ 96 w 672"/>
                    <a:gd name="T11" fmla="*/ 402 h 402"/>
                    <a:gd name="T12" fmla="*/ 96 w 672"/>
                    <a:gd name="T13" fmla="*/ 402 h 402"/>
                    <a:gd name="T14" fmla="*/ 90 w 672"/>
                    <a:gd name="T15" fmla="*/ 402 h 402"/>
                    <a:gd name="T16" fmla="*/ 90 w 672"/>
                    <a:gd name="T17" fmla="*/ 402 h 402"/>
                    <a:gd name="T18" fmla="*/ 89 w 672"/>
                    <a:gd name="T19" fmla="*/ 402 h 402"/>
                    <a:gd name="T20" fmla="*/ 0 w 672"/>
                    <a:gd name="T21" fmla="*/ 314 h 402"/>
                    <a:gd name="T22" fmla="*/ 89 w 672"/>
                    <a:gd name="T23" fmla="*/ 225 h 402"/>
                    <a:gd name="T24" fmla="*/ 124 w 672"/>
                    <a:gd name="T25" fmla="*/ 233 h 402"/>
                    <a:gd name="T26" fmla="*/ 226 w 672"/>
                    <a:gd name="T27" fmla="*/ 171 h 402"/>
                    <a:gd name="T28" fmla="*/ 278 w 672"/>
                    <a:gd name="T29" fmla="*/ 184 h 402"/>
                    <a:gd name="T30" fmla="*/ 401 w 672"/>
                    <a:gd name="T31" fmla="*/ 114 h 402"/>
                    <a:gd name="T32" fmla="*/ 544 w 672"/>
                    <a:gd name="T33" fmla="*/ 0 h 402"/>
                    <a:gd name="T34" fmla="*/ 672 w 672"/>
                    <a:gd name="T35" fmla="*/ 128 h 402"/>
                    <a:gd name="T36" fmla="*/ 557 w 672"/>
                    <a:gd name="T37" fmla="*/ 255 h 402"/>
                    <a:gd name="T38" fmla="*/ 557 w 672"/>
                    <a:gd name="T39" fmla="*/ 253 h 402"/>
                    <a:gd name="T40" fmla="*/ 403 w 672"/>
                    <a:gd name="T41" fmla="*/ 100 h 402"/>
                    <a:gd name="T42" fmla="*/ 273 w 672"/>
                    <a:gd name="T43" fmla="*/ 171 h 402"/>
                    <a:gd name="T44" fmla="*/ 229 w 672"/>
                    <a:gd name="T45" fmla="*/ 159 h 402"/>
                    <a:gd name="T46" fmla="*/ 192 w 672"/>
                    <a:gd name="T47" fmla="*/ 168 h 402"/>
                    <a:gd name="T48" fmla="*/ 265 w 672"/>
                    <a:gd name="T49" fmla="*/ 104 h 402"/>
                    <a:gd name="T50" fmla="*/ 295 w 672"/>
                    <a:gd name="T51" fmla="*/ 111 h 402"/>
                    <a:gd name="T52" fmla="*/ 387 w 672"/>
                    <a:gd name="T53" fmla="*/ 53 h 402"/>
                    <a:gd name="T54" fmla="*/ 433 w 672"/>
                    <a:gd name="T55" fmla="*/ 65 h 402"/>
                    <a:gd name="T56" fmla="*/ 544 w 672"/>
                    <a:gd name="T57" fmla="*/ 0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72" h="402">
                      <a:moveTo>
                        <a:pt x="401" y="114"/>
                      </a:moveTo>
                      <a:cubicBezTo>
                        <a:pt x="481" y="114"/>
                        <a:pt x="545" y="178"/>
                        <a:pt x="545" y="258"/>
                      </a:cubicBezTo>
                      <a:cubicBezTo>
                        <a:pt x="545" y="338"/>
                        <a:pt x="481" y="402"/>
                        <a:pt x="401" y="402"/>
                      </a:cubicBezTo>
                      <a:cubicBezTo>
                        <a:pt x="401" y="402"/>
                        <a:pt x="401" y="402"/>
                        <a:pt x="401" y="402"/>
                      </a:cubicBezTo>
                      <a:cubicBezTo>
                        <a:pt x="401" y="402"/>
                        <a:pt x="401" y="402"/>
                        <a:pt x="401" y="402"/>
                      </a:cubicBezTo>
                      <a:cubicBezTo>
                        <a:pt x="96" y="402"/>
                        <a:pt x="96" y="402"/>
                        <a:pt x="96" y="402"/>
                      </a:cubicBezTo>
                      <a:cubicBezTo>
                        <a:pt x="96" y="402"/>
                        <a:pt x="96" y="402"/>
                        <a:pt x="96" y="402"/>
                      </a:cubicBezTo>
                      <a:cubicBezTo>
                        <a:pt x="90" y="402"/>
                        <a:pt x="90" y="402"/>
                        <a:pt x="90" y="402"/>
                      </a:cubicBezTo>
                      <a:cubicBezTo>
                        <a:pt x="90" y="402"/>
                        <a:pt x="90" y="402"/>
                        <a:pt x="90" y="402"/>
                      </a:cubicBezTo>
                      <a:cubicBezTo>
                        <a:pt x="90" y="402"/>
                        <a:pt x="89" y="402"/>
                        <a:pt x="89" y="402"/>
                      </a:cubicBezTo>
                      <a:cubicBezTo>
                        <a:pt x="40" y="402"/>
                        <a:pt x="0" y="363"/>
                        <a:pt x="0" y="314"/>
                      </a:cubicBezTo>
                      <a:cubicBezTo>
                        <a:pt x="0" y="265"/>
                        <a:pt x="40" y="225"/>
                        <a:pt x="89" y="225"/>
                      </a:cubicBezTo>
                      <a:cubicBezTo>
                        <a:pt x="102" y="225"/>
                        <a:pt x="114" y="228"/>
                        <a:pt x="124" y="233"/>
                      </a:cubicBezTo>
                      <a:cubicBezTo>
                        <a:pt x="143" y="196"/>
                        <a:pt x="181" y="171"/>
                        <a:pt x="226" y="171"/>
                      </a:cubicBezTo>
                      <a:cubicBezTo>
                        <a:pt x="244" y="171"/>
                        <a:pt x="262" y="176"/>
                        <a:pt x="278" y="184"/>
                      </a:cubicBezTo>
                      <a:cubicBezTo>
                        <a:pt x="303" y="142"/>
                        <a:pt x="349" y="114"/>
                        <a:pt x="401" y="114"/>
                      </a:cubicBezTo>
                      <a:close/>
                      <a:moveTo>
                        <a:pt x="544" y="0"/>
                      </a:moveTo>
                      <a:cubicBezTo>
                        <a:pt x="615" y="0"/>
                        <a:pt x="672" y="57"/>
                        <a:pt x="672" y="128"/>
                      </a:cubicBezTo>
                      <a:cubicBezTo>
                        <a:pt x="672" y="194"/>
                        <a:pt x="622" y="249"/>
                        <a:pt x="557" y="255"/>
                      </a:cubicBezTo>
                      <a:cubicBezTo>
                        <a:pt x="557" y="253"/>
                        <a:pt x="557" y="253"/>
                        <a:pt x="557" y="253"/>
                      </a:cubicBezTo>
                      <a:cubicBezTo>
                        <a:pt x="557" y="168"/>
                        <a:pt x="488" y="100"/>
                        <a:pt x="403" y="100"/>
                      </a:cubicBezTo>
                      <a:cubicBezTo>
                        <a:pt x="348" y="100"/>
                        <a:pt x="300" y="128"/>
                        <a:pt x="273" y="171"/>
                      </a:cubicBezTo>
                      <a:cubicBezTo>
                        <a:pt x="260" y="163"/>
                        <a:pt x="245" y="159"/>
                        <a:pt x="229" y="159"/>
                      </a:cubicBezTo>
                      <a:cubicBezTo>
                        <a:pt x="216" y="159"/>
                        <a:pt x="203" y="162"/>
                        <a:pt x="192" y="168"/>
                      </a:cubicBezTo>
                      <a:cubicBezTo>
                        <a:pt x="196" y="132"/>
                        <a:pt x="227" y="104"/>
                        <a:pt x="265" y="104"/>
                      </a:cubicBezTo>
                      <a:cubicBezTo>
                        <a:pt x="275" y="104"/>
                        <a:pt x="286" y="106"/>
                        <a:pt x="295" y="111"/>
                      </a:cubicBezTo>
                      <a:cubicBezTo>
                        <a:pt x="311" y="77"/>
                        <a:pt x="346" y="53"/>
                        <a:pt x="387" y="53"/>
                      </a:cubicBezTo>
                      <a:cubicBezTo>
                        <a:pt x="403" y="53"/>
                        <a:pt x="419" y="57"/>
                        <a:pt x="433" y="65"/>
                      </a:cubicBezTo>
                      <a:cubicBezTo>
                        <a:pt x="455" y="26"/>
                        <a:pt x="496" y="0"/>
                        <a:pt x="544" y="0"/>
                      </a:cubicBezTo>
                      <a:close/>
                    </a:path>
                  </a:pathLst>
                </a:custGeom>
                <a:solidFill>
                  <a:schemeClr val="accent4"/>
                </a:solidFill>
                <a:ln>
                  <a:noFill/>
                </a:ln>
                <a:extLst/>
              </p:spPr>
              <p:txBody>
                <a:bodyPr vert="horz" wrap="square" lIns="121888" tIns="60944" rIns="121888" bIns="60944" numCol="1" anchor="t" anchorCtr="0" compatLnSpc="1">
                  <a:prstTxWarp prst="textNoShape">
                    <a:avLst/>
                  </a:prstTxWarp>
                </a:bodyPr>
                <a:lstStyle/>
                <a:p>
                  <a:endParaRPr lang="en-US" sz="3199" dirty="0"/>
                </a:p>
              </p:txBody>
            </p:sp>
          </p:grpSp>
          <p:sp>
            <p:nvSpPr>
              <p:cNvPr id="38" name="TextBox 37"/>
              <p:cNvSpPr txBox="1"/>
              <p:nvPr/>
            </p:nvSpPr>
            <p:spPr>
              <a:xfrm>
                <a:off x="469671" y="2200793"/>
                <a:ext cx="2514600" cy="29316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a:r>
                  <a:rPr lang="en-US" sz="2133" dirty="0">
                    <a:solidFill>
                      <a:schemeClr val="tx2">
                        <a:alpha val="99000"/>
                      </a:schemeClr>
                    </a:solidFill>
                    <a:latin typeface="+mn-lt"/>
                  </a:rPr>
                  <a:t>Management Portal</a:t>
                </a:r>
              </a:p>
            </p:txBody>
          </p:sp>
        </p:grpSp>
        <p:grpSp>
          <p:nvGrpSpPr>
            <p:cNvPr id="37" name="Group 36"/>
            <p:cNvGrpSpPr/>
            <p:nvPr/>
          </p:nvGrpSpPr>
          <p:grpSpPr>
            <a:xfrm>
              <a:off x="486561" y="2802831"/>
              <a:ext cx="2514600" cy="822285"/>
              <a:chOff x="486561" y="2842012"/>
              <a:chExt cx="2514600" cy="822285"/>
            </a:xfrm>
          </p:grpSpPr>
          <p:sp>
            <p:nvSpPr>
              <p:cNvPr id="35" name="Rectangle 34"/>
              <p:cNvSpPr/>
              <p:nvPr/>
            </p:nvSpPr>
            <p:spPr bwMode="auto">
              <a:xfrm>
                <a:off x="1503570" y="2842012"/>
                <a:ext cx="446804" cy="446804"/>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0" rIns="0" bIns="0" numCol="1" rtlCol="0" anchor="ctr" anchorCtr="0" compatLnSpc="1">
                <a:prstTxWarp prst="textNoShape">
                  <a:avLst/>
                </a:prstTxWarp>
              </a:bodyPr>
              <a:lstStyle/>
              <a:p>
                <a:pPr algn="ctr" defTabSz="1218291" fontAlgn="base">
                  <a:spcBef>
                    <a:spcPct val="0"/>
                  </a:spcBef>
                  <a:spcAft>
                    <a:spcPct val="0"/>
                  </a:spcAft>
                </a:pPr>
                <a:r>
                  <a:rPr lang="en-US" sz="3732" dirty="0">
                    <a:solidFill>
                      <a:schemeClr val="accent4">
                        <a:lumMod val="20000"/>
                        <a:lumOff val="80000"/>
                      </a:schemeClr>
                    </a:solidFill>
                  </a:rPr>
                  <a:t>&gt;_</a:t>
                </a:r>
              </a:p>
            </p:txBody>
          </p:sp>
          <p:sp>
            <p:nvSpPr>
              <p:cNvPr id="40" name="TextBox 39"/>
              <p:cNvSpPr txBox="1"/>
              <p:nvPr/>
            </p:nvSpPr>
            <p:spPr>
              <a:xfrm>
                <a:off x="486561" y="3371129"/>
                <a:ext cx="2514600" cy="29316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a:r>
                  <a:rPr lang="en-US" sz="2133" dirty="0">
                    <a:solidFill>
                      <a:schemeClr val="tx2">
                        <a:alpha val="99000"/>
                      </a:schemeClr>
                    </a:solidFill>
                    <a:latin typeface="+mn-lt"/>
                  </a:rPr>
                  <a:t>Scripting </a:t>
                </a:r>
              </a:p>
              <a:p>
                <a:pPr algn="ctr"/>
                <a:r>
                  <a:rPr lang="en-US" sz="1600" dirty="0">
                    <a:solidFill>
                      <a:schemeClr val="tx2">
                        <a:alpha val="99000"/>
                      </a:schemeClr>
                    </a:solidFill>
                    <a:latin typeface="+mn-lt"/>
                  </a:rPr>
                  <a:t>(Windows, Linux and Mac) </a:t>
                </a:r>
              </a:p>
            </p:txBody>
          </p:sp>
        </p:grpSp>
        <p:grpSp>
          <p:nvGrpSpPr>
            <p:cNvPr id="39" name="Group 38"/>
            <p:cNvGrpSpPr/>
            <p:nvPr/>
          </p:nvGrpSpPr>
          <p:grpSpPr>
            <a:xfrm>
              <a:off x="490300" y="3933987"/>
              <a:ext cx="2514600" cy="723863"/>
              <a:chOff x="490300" y="3933987"/>
              <a:chExt cx="2514600" cy="723863"/>
            </a:xfrm>
          </p:grpSpPr>
          <p:sp>
            <p:nvSpPr>
              <p:cNvPr id="41" name="Freeform 87"/>
              <p:cNvSpPr>
                <a:spLocks noEditPoints="1"/>
              </p:cNvSpPr>
              <p:nvPr/>
            </p:nvSpPr>
            <p:spPr bwMode="black">
              <a:xfrm>
                <a:off x="1507374" y="3933987"/>
                <a:ext cx="480452" cy="390866"/>
              </a:xfrm>
              <a:custGeom>
                <a:avLst/>
                <a:gdLst>
                  <a:gd name="T0" fmla="*/ 478 w 667"/>
                  <a:gd name="T1" fmla="*/ 242 h 543"/>
                  <a:gd name="T2" fmla="*/ 398 w 667"/>
                  <a:gd name="T3" fmla="*/ 228 h 543"/>
                  <a:gd name="T4" fmla="*/ 420 w 667"/>
                  <a:gd name="T5" fmla="*/ 150 h 543"/>
                  <a:gd name="T6" fmla="*/ 382 w 667"/>
                  <a:gd name="T7" fmla="*/ 107 h 543"/>
                  <a:gd name="T8" fmla="*/ 312 w 667"/>
                  <a:gd name="T9" fmla="*/ 149 h 543"/>
                  <a:gd name="T10" fmla="*/ 278 w 667"/>
                  <a:gd name="T11" fmla="*/ 64 h 543"/>
                  <a:gd name="T12" fmla="*/ 220 w 667"/>
                  <a:gd name="T13" fmla="*/ 54 h 543"/>
                  <a:gd name="T14" fmla="*/ 192 w 667"/>
                  <a:gd name="T15" fmla="*/ 142 h 543"/>
                  <a:gd name="T16" fmla="*/ 120 w 667"/>
                  <a:gd name="T17" fmla="*/ 105 h 543"/>
                  <a:gd name="T18" fmla="*/ 70 w 667"/>
                  <a:gd name="T19" fmla="*/ 135 h 543"/>
                  <a:gd name="T20" fmla="*/ 98 w 667"/>
                  <a:gd name="T21" fmla="*/ 212 h 543"/>
                  <a:gd name="T22" fmla="*/ 20 w 667"/>
                  <a:gd name="T23" fmla="*/ 232 h 543"/>
                  <a:gd name="T24" fmla="*/ 0 w 667"/>
                  <a:gd name="T25" fmla="*/ 287 h 543"/>
                  <a:gd name="T26" fmla="*/ 72 w 667"/>
                  <a:gd name="T27" fmla="*/ 327 h 543"/>
                  <a:gd name="T28" fmla="*/ 23 w 667"/>
                  <a:gd name="T29" fmla="*/ 393 h 543"/>
                  <a:gd name="T30" fmla="*/ 45 w 667"/>
                  <a:gd name="T31" fmla="*/ 448 h 543"/>
                  <a:gd name="T32" fmla="*/ 125 w 667"/>
                  <a:gd name="T33" fmla="*/ 431 h 543"/>
                  <a:gd name="T34" fmla="*/ 132 w 667"/>
                  <a:gd name="T35" fmla="*/ 513 h 543"/>
                  <a:gd name="T36" fmla="*/ 182 w 667"/>
                  <a:gd name="T37" fmla="*/ 541 h 543"/>
                  <a:gd name="T38" fmla="*/ 233 w 667"/>
                  <a:gd name="T39" fmla="*/ 478 h 543"/>
                  <a:gd name="T40" fmla="*/ 253 w 667"/>
                  <a:gd name="T41" fmla="*/ 478 h 543"/>
                  <a:gd name="T42" fmla="*/ 305 w 667"/>
                  <a:gd name="T43" fmla="*/ 541 h 543"/>
                  <a:gd name="T44" fmla="*/ 355 w 667"/>
                  <a:gd name="T45" fmla="*/ 513 h 543"/>
                  <a:gd name="T46" fmla="*/ 362 w 667"/>
                  <a:gd name="T47" fmla="*/ 431 h 543"/>
                  <a:gd name="T48" fmla="*/ 442 w 667"/>
                  <a:gd name="T49" fmla="*/ 448 h 543"/>
                  <a:gd name="T50" fmla="*/ 463 w 667"/>
                  <a:gd name="T51" fmla="*/ 393 h 543"/>
                  <a:gd name="T52" fmla="*/ 415 w 667"/>
                  <a:gd name="T53" fmla="*/ 327 h 543"/>
                  <a:gd name="T54" fmla="*/ 487 w 667"/>
                  <a:gd name="T55" fmla="*/ 287 h 543"/>
                  <a:gd name="T56" fmla="*/ 312 w 667"/>
                  <a:gd name="T57" fmla="*/ 375 h 543"/>
                  <a:gd name="T58" fmla="*/ 175 w 667"/>
                  <a:gd name="T59" fmla="*/ 375 h 543"/>
                  <a:gd name="T60" fmla="*/ 175 w 667"/>
                  <a:gd name="T61" fmla="*/ 238 h 543"/>
                  <a:gd name="T62" fmla="*/ 312 w 667"/>
                  <a:gd name="T63" fmla="*/ 238 h 543"/>
                  <a:gd name="T64" fmla="*/ 198 w 667"/>
                  <a:gd name="T65" fmla="*/ 306 h 543"/>
                  <a:gd name="T66" fmla="*/ 288 w 667"/>
                  <a:gd name="T67" fmla="*/ 306 h 543"/>
                  <a:gd name="T68" fmla="*/ 198 w 667"/>
                  <a:gd name="T69" fmla="*/ 306 h 543"/>
                  <a:gd name="T70" fmla="*/ 638 w 667"/>
                  <a:gd name="T71" fmla="*/ 133 h 543"/>
                  <a:gd name="T72" fmla="*/ 662 w 667"/>
                  <a:gd name="T73" fmla="*/ 92 h 543"/>
                  <a:gd name="T74" fmla="*/ 665 w 667"/>
                  <a:gd name="T75" fmla="*/ 77 h 543"/>
                  <a:gd name="T76" fmla="*/ 642 w 667"/>
                  <a:gd name="T77" fmla="*/ 52 h 543"/>
                  <a:gd name="T78" fmla="*/ 605 w 667"/>
                  <a:gd name="T79" fmla="*/ 62 h 543"/>
                  <a:gd name="T80" fmla="*/ 566 w 667"/>
                  <a:gd name="T81" fmla="*/ 10 h 543"/>
                  <a:gd name="T82" fmla="*/ 531 w 667"/>
                  <a:gd name="T83" fmla="*/ 0 h 543"/>
                  <a:gd name="T84" fmla="*/ 511 w 667"/>
                  <a:gd name="T85" fmla="*/ 45 h 543"/>
                  <a:gd name="T86" fmla="*/ 446 w 667"/>
                  <a:gd name="T87" fmla="*/ 52 h 543"/>
                  <a:gd name="T88" fmla="*/ 432 w 667"/>
                  <a:gd name="T89" fmla="*/ 57 h 543"/>
                  <a:gd name="T90" fmla="*/ 419 w 667"/>
                  <a:gd name="T91" fmla="*/ 83 h 543"/>
                  <a:gd name="T92" fmla="*/ 451 w 667"/>
                  <a:gd name="T93" fmla="*/ 117 h 543"/>
                  <a:gd name="T94" fmla="*/ 451 w 667"/>
                  <a:gd name="T95" fmla="*/ 152 h 543"/>
                  <a:gd name="T96" fmla="*/ 419 w 667"/>
                  <a:gd name="T97" fmla="*/ 185 h 543"/>
                  <a:gd name="T98" fmla="*/ 432 w 667"/>
                  <a:gd name="T99" fmla="*/ 210 h 543"/>
                  <a:gd name="T100" fmla="*/ 446 w 667"/>
                  <a:gd name="T101" fmla="*/ 217 h 543"/>
                  <a:gd name="T102" fmla="*/ 511 w 667"/>
                  <a:gd name="T103" fmla="*/ 222 h 543"/>
                  <a:gd name="T104" fmla="*/ 531 w 667"/>
                  <a:gd name="T105" fmla="*/ 267 h 543"/>
                  <a:gd name="T106" fmla="*/ 566 w 667"/>
                  <a:gd name="T107" fmla="*/ 258 h 543"/>
                  <a:gd name="T108" fmla="*/ 605 w 667"/>
                  <a:gd name="T109" fmla="*/ 205 h 543"/>
                  <a:gd name="T110" fmla="*/ 642 w 667"/>
                  <a:gd name="T111" fmla="*/ 217 h 543"/>
                  <a:gd name="T112" fmla="*/ 665 w 667"/>
                  <a:gd name="T113" fmla="*/ 190 h 543"/>
                  <a:gd name="T114" fmla="*/ 662 w 667"/>
                  <a:gd name="T115" fmla="*/ 177 h 543"/>
                  <a:gd name="T116" fmla="*/ 635 w 667"/>
                  <a:gd name="T117" fmla="*/ 152 h 543"/>
                  <a:gd name="T118" fmla="*/ 543 w 667"/>
                  <a:gd name="T119" fmla="*/ 170 h 543"/>
                  <a:gd name="T120" fmla="*/ 543 w 667"/>
                  <a:gd name="T121" fmla="*/ 97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67" h="543">
                    <a:moveTo>
                      <a:pt x="487" y="287"/>
                    </a:moveTo>
                    <a:cubicBezTo>
                      <a:pt x="478" y="242"/>
                      <a:pt x="478" y="242"/>
                      <a:pt x="478" y="242"/>
                    </a:cubicBezTo>
                    <a:cubicBezTo>
                      <a:pt x="477" y="237"/>
                      <a:pt x="473" y="233"/>
                      <a:pt x="467" y="232"/>
                    </a:cubicBezTo>
                    <a:cubicBezTo>
                      <a:pt x="398" y="228"/>
                      <a:pt x="398" y="228"/>
                      <a:pt x="398" y="228"/>
                    </a:cubicBezTo>
                    <a:cubicBezTo>
                      <a:pt x="395" y="223"/>
                      <a:pt x="392" y="217"/>
                      <a:pt x="388" y="212"/>
                    </a:cubicBezTo>
                    <a:cubicBezTo>
                      <a:pt x="420" y="150"/>
                      <a:pt x="420" y="150"/>
                      <a:pt x="420" y="150"/>
                    </a:cubicBezTo>
                    <a:cubicBezTo>
                      <a:pt x="423" y="145"/>
                      <a:pt x="422" y="139"/>
                      <a:pt x="417" y="135"/>
                    </a:cubicBezTo>
                    <a:cubicBezTo>
                      <a:pt x="382" y="107"/>
                      <a:pt x="382" y="107"/>
                      <a:pt x="382" y="107"/>
                    </a:cubicBezTo>
                    <a:cubicBezTo>
                      <a:pt x="378" y="102"/>
                      <a:pt x="372" y="102"/>
                      <a:pt x="367" y="105"/>
                    </a:cubicBezTo>
                    <a:cubicBezTo>
                      <a:pt x="312" y="149"/>
                      <a:pt x="312" y="149"/>
                      <a:pt x="312" y="149"/>
                    </a:cubicBezTo>
                    <a:cubicBezTo>
                      <a:pt x="307" y="145"/>
                      <a:pt x="302" y="144"/>
                      <a:pt x="295" y="142"/>
                    </a:cubicBezTo>
                    <a:cubicBezTo>
                      <a:pt x="278" y="64"/>
                      <a:pt x="278" y="64"/>
                      <a:pt x="278" y="64"/>
                    </a:cubicBezTo>
                    <a:cubicBezTo>
                      <a:pt x="277" y="59"/>
                      <a:pt x="272" y="54"/>
                      <a:pt x="267" y="54"/>
                    </a:cubicBezTo>
                    <a:cubicBezTo>
                      <a:pt x="220" y="54"/>
                      <a:pt x="220" y="54"/>
                      <a:pt x="220" y="54"/>
                    </a:cubicBezTo>
                    <a:cubicBezTo>
                      <a:pt x="215" y="54"/>
                      <a:pt x="210" y="59"/>
                      <a:pt x="208" y="64"/>
                    </a:cubicBezTo>
                    <a:cubicBezTo>
                      <a:pt x="192" y="142"/>
                      <a:pt x="192" y="142"/>
                      <a:pt x="192" y="142"/>
                    </a:cubicBezTo>
                    <a:cubicBezTo>
                      <a:pt x="185" y="144"/>
                      <a:pt x="180" y="145"/>
                      <a:pt x="175" y="149"/>
                    </a:cubicBezTo>
                    <a:cubicBezTo>
                      <a:pt x="120" y="105"/>
                      <a:pt x="120" y="105"/>
                      <a:pt x="120" y="105"/>
                    </a:cubicBezTo>
                    <a:cubicBezTo>
                      <a:pt x="115" y="102"/>
                      <a:pt x="108" y="102"/>
                      <a:pt x="105" y="105"/>
                    </a:cubicBezTo>
                    <a:cubicBezTo>
                      <a:pt x="70" y="135"/>
                      <a:pt x="70" y="135"/>
                      <a:pt x="70" y="135"/>
                    </a:cubicBezTo>
                    <a:cubicBezTo>
                      <a:pt x="65" y="139"/>
                      <a:pt x="65" y="145"/>
                      <a:pt x="67" y="150"/>
                    </a:cubicBezTo>
                    <a:cubicBezTo>
                      <a:pt x="98" y="212"/>
                      <a:pt x="98" y="212"/>
                      <a:pt x="98" y="212"/>
                    </a:cubicBezTo>
                    <a:cubicBezTo>
                      <a:pt x="95" y="217"/>
                      <a:pt x="92" y="223"/>
                      <a:pt x="88" y="228"/>
                    </a:cubicBezTo>
                    <a:cubicBezTo>
                      <a:pt x="20" y="232"/>
                      <a:pt x="20" y="232"/>
                      <a:pt x="20" y="232"/>
                    </a:cubicBezTo>
                    <a:cubicBezTo>
                      <a:pt x="13" y="232"/>
                      <a:pt x="10" y="237"/>
                      <a:pt x="8" y="242"/>
                    </a:cubicBezTo>
                    <a:cubicBezTo>
                      <a:pt x="0" y="287"/>
                      <a:pt x="0" y="287"/>
                      <a:pt x="0" y="287"/>
                    </a:cubicBezTo>
                    <a:cubicBezTo>
                      <a:pt x="0" y="292"/>
                      <a:pt x="2" y="298"/>
                      <a:pt x="7" y="300"/>
                    </a:cubicBezTo>
                    <a:cubicBezTo>
                      <a:pt x="72" y="327"/>
                      <a:pt x="72" y="327"/>
                      <a:pt x="72" y="327"/>
                    </a:cubicBezTo>
                    <a:cubicBezTo>
                      <a:pt x="73" y="333"/>
                      <a:pt x="73" y="340"/>
                      <a:pt x="75" y="347"/>
                    </a:cubicBezTo>
                    <a:cubicBezTo>
                      <a:pt x="23" y="393"/>
                      <a:pt x="23" y="393"/>
                      <a:pt x="23" y="393"/>
                    </a:cubicBezTo>
                    <a:cubicBezTo>
                      <a:pt x="20" y="397"/>
                      <a:pt x="18" y="403"/>
                      <a:pt x="22" y="408"/>
                    </a:cubicBezTo>
                    <a:cubicBezTo>
                      <a:pt x="45" y="448"/>
                      <a:pt x="45" y="448"/>
                      <a:pt x="45" y="448"/>
                    </a:cubicBezTo>
                    <a:cubicBezTo>
                      <a:pt x="47" y="451"/>
                      <a:pt x="53" y="455"/>
                      <a:pt x="58" y="453"/>
                    </a:cubicBezTo>
                    <a:cubicBezTo>
                      <a:pt x="125" y="431"/>
                      <a:pt x="125" y="431"/>
                      <a:pt x="125" y="431"/>
                    </a:cubicBezTo>
                    <a:cubicBezTo>
                      <a:pt x="130" y="436"/>
                      <a:pt x="135" y="441"/>
                      <a:pt x="140" y="445"/>
                    </a:cubicBezTo>
                    <a:cubicBezTo>
                      <a:pt x="132" y="513"/>
                      <a:pt x="132" y="513"/>
                      <a:pt x="132" y="513"/>
                    </a:cubicBezTo>
                    <a:cubicBezTo>
                      <a:pt x="130" y="520"/>
                      <a:pt x="133" y="525"/>
                      <a:pt x="138" y="526"/>
                    </a:cubicBezTo>
                    <a:cubicBezTo>
                      <a:pt x="182" y="541"/>
                      <a:pt x="182" y="541"/>
                      <a:pt x="182" y="541"/>
                    </a:cubicBezTo>
                    <a:cubicBezTo>
                      <a:pt x="187" y="543"/>
                      <a:pt x="193" y="541"/>
                      <a:pt x="197" y="538"/>
                    </a:cubicBezTo>
                    <a:cubicBezTo>
                      <a:pt x="233" y="478"/>
                      <a:pt x="233" y="478"/>
                      <a:pt x="233" y="478"/>
                    </a:cubicBezTo>
                    <a:cubicBezTo>
                      <a:pt x="237" y="478"/>
                      <a:pt x="240" y="480"/>
                      <a:pt x="243" y="480"/>
                    </a:cubicBezTo>
                    <a:cubicBezTo>
                      <a:pt x="247" y="480"/>
                      <a:pt x="250" y="478"/>
                      <a:pt x="253" y="478"/>
                    </a:cubicBezTo>
                    <a:cubicBezTo>
                      <a:pt x="290" y="538"/>
                      <a:pt x="290" y="538"/>
                      <a:pt x="290" y="538"/>
                    </a:cubicBezTo>
                    <a:cubicBezTo>
                      <a:pt x="293" y="541"/>
                      <a:pt x="300" y="543"/>
                      <a:pt x="305" y="541"/>
                    </a:cubicBezTo>
                    <a:cubicBezTo>
                      <a:pt x="348" y="526"/>
                      <a:pt x="348" y="526"/>
                      <a:pt x="348" y="526"/>
                    </a:cubicBezTo>
                    <a:cubicBezTo>
                      <a:pt x="353" y="525"/>
                      <a:pt x="357" y="520"/>
                      <a:pt x="355" y="513"/>
                    </a:cubicBezTo>
                    <a:cubicBezTo>
                      <a:pt x="347" y="445"/>
                      <a:pt x="347" y="445"/>
                      <a:pt x="347" y="445"/>
                    </a:cubicBezTo>
                    <a:cubicBezTo>
                      <a:pt x="352" y="440"/>
                      <a:pt x="357" y="436"/>
                      <a:pt x="362" y="431"/>
                    </a:cubicBezTo>
                    <a:cubicBezTo>
                      <a:pt x="428" y="453"/>
                      <a:pt x="428" y="453"/>
                      <a:pt x="428" y="453"/>
                    </a:cubicBezTo>
                    <a:cubicBezTo>
                      <a:pt x="433" y="455"/>
                      <a:pt x="440" y="451"/>
                      <a:pt x="442" y="448"/>
                    </a:cubicBezTo>
                    <a:cubicBezTo>
                      <a:pt x="465" y="408"/>
                      <a:pt x="465" y="408"/>
                      <a:pt x="465" y="408"/>
                    </a:cubicBezTo>
                    <a:cubicBezTo>
                      <a:pt x="468" y="403"/>
                      <a:pt x="467" y="397"/>
                      <a:pt x="463" y="393"/>
                    </a:cubicBezTo>
                    <a:cubicBezTo>
                      <a:pt x="412" y="347"/>
                      <a:pt x="412" y="347"/>
                      <a:pt x="412" y="347"/>
                    </a:cubicBezTo>
                    <a:cubicBezTo>
                      <a:pt x="413" y="340"/>
                      <a:pt x="413" y="333"/>
                      <a:pt x="415" y="327"/>
                    </a:cubicBezTo>
                    <a:cubicBezTo>
                      <a:pt x="480" y="300"/>
                      <a:pt x="480" y="300"/>
                      <a:pt x="480" y="300"/>
                    </a:cubicBezTo>
                    <a:cubicBezTo>
                      <a:pt x="485" y="298"/>
                      <a:pt x="487" y="293"/>
                      <a:pt x="487" y="287"/>
                    </a:cubicBezTo>
                    <a:close/>
                    <a:moveTo>
                      <a:pt x="340" y="307"/>
                    </a:moveTo>
                    <a:cubicBezTo>
                      <a:pt x="340" y="333"/>
                      <a:pt x="328" y="357"/>
                      <a:pt x="312" y="375"/>
                    </a:cubicBezTo>
                    <a:cubicBezTo>
                      <a:pt x="293" y="392"/>
                      <a:pt x="270" y="403"/>
                      <a:pt x="243" y="403"/>
                    </a:cubicBezTo>
                    <a:cubicBezTo>
                      <a:pt x="217" y="403"/>
                      <a:pt x="193" y="392"/>
                      <a:pt x="175" y="375"/>
                    </a:cubicBezTo>
                    <a:cubicBezTo>
                      <a:pt x="158" y="357"/>
                      <a:pt x="147" y="333"/>
                      <a:pt x="147" y="307"/>
                    </a:cubicBezTo>
                    <a:cubicBezTo>
                      <a:pt x="147" y="280"/>
                      <a:pt x="158" y="255"/>
                      <a:pt x="175" y="238"/>
                    </a:cubicBezTo>
                    <a:cubicBezTo>
                      <a:pt x="193" y="220"/>
                      <a:pt x="217" y="210"/>
                      <a:pt x="243" y="210"/>
                    </a:cubicBezTo>
                    <a:cubicBezTo>
                      <a:pt x="270" y="210"/>
                      <a:pt x="293" y="220"/>
                      <a:pt x="312" y="238"/>
                    </a:cubicBezTo>
                    <a:cubicBezTo>
                      <a:pt x="328" y="255"/>
                      <a:pt x="340" y="280"/>
                      <a:pt x="340" y="307"/>
                    </a:cubicBezTo>
                    <a:close/>
                    <a:moveTo>
                      <a:pt x="198" y="306"/>
                    </a:moveTo>
                    <a:cubicBezTo>
                      <a:pt x="198" y="281"/>
                      <a:pt x="218" y="261"/>
                      <a:pt x="243" y="261"/>
                    </a:cubicBezTo>
                    <a:cubicBezTo>
                      <a:pt x="268" y="261"/>
                      <a:pt x="288" y="281"/>
                      <a:pt x="288" y="306"/>
                    </a:cubicBezTo>
                    <a:cubicBezTo>
                      <a:pt x="288" y="331"/>
                      <a:pt x="268" y="351"/>
                      <a:pt x="243" y="351"/>
                    </a:cubicBezTo>
                    <a:cubicBezTo>
                      <a:pt x="218" y="351"/>
                      <a:pt x="198" y="331"/>
                      <a:pt x="198" y="306"/>
                    </a:cubicBezTo>
                    <a:close/>
                    <a:moveTo>
                      <a:pt x="635" y="152"/>
                    </a:moveTo>
                    <a:cubicBezTo>
                      <a:pt x="637" y="147"/>
                      <a:pt x="638" y="140"/>
                      <a:pt x="638" y="133"/>
                    </a:cubicBezTo>
                    <a:cubicBezTo>
                      <a:pt x="638" y="128"/>
                      <a:pt x="637" y="122"/>
                      <a:pt x="635" y="117"/>
                    </a:cubicBezTo>
                    <a:cubicBezTo>
                      <a:pt x="662" y="92"/>
                      <a:pt x="662" y="92"/>
                      <a:pt x="662" y="92"/>
                    </a:cubicBezTo>
                    <a:cubicBezTo>
                      <a:pt x="665" y="90"/>
                      <a:pt x="665" y="87"/>
                      <a:pt x="665" y="83"/>
                    </a:cubicBezTo>
                    <a:cubicBezTo>
                      <a:pt x="665" y="82"/>
                      <a:pt x="665" y="78"/>
                      <a:pt x="665" y="77"/>
                    </a:cubicBezTo>
                    <a:cubicBezTo>
                      <a:pt x="654" y="57"/>
                      <a:pt x="654" y="57"/>
                      <a:pt x="654" y="57"/>
                    </a:cubicBezTo>
                    <a:cubicBezTo>
                      <a:pt x="650" y="53"/>
                      <a:pt x="647" y="52"/>
                      <a:pt x="642" y="52"/>
                    </a:cubicBezTo>
                    <a:cubicBezTo>
                      <a:pt x="642" y="52"/>
                      <a:pt x="640" y="52"/>
                      <a:pt x="638" y="52"/>
                    </a:cubicBezTo>
                    <a:cubicBezTo>
                      <a:pt x="605" y="62"/>
                      <a:pt x="605" y="62"/>
                      <a:pt x="605" y="62"/>
                    </a:cubicBezTo>
                    <a:cubicBezTo>
                      <a:pt x="595" y="55"/>
                      <a:pt x="585" y="49"/>
                      <a:pt x="573" y="45"/>
                    </a:cubicBezTo>
                    <a:cubicBezTo>
                      <a:pt x="566" y="10"/>
                      <a:pt x="566" y="10"/>
                      <a:pt x="566" y="10"/>
                    </a:cubicBezTo>
                    <a:cubicBezTo>
                      <a:pt x="565" y="5"/>
                      <a:pt x="560" y="0"/>
                      <a:pt x="555" y="0"/>
                    </a:cubicBezTo>
                    <a:cubicBezTo>
                      <a:pt x="531" y="0"/>
                      <a:pt x="531" y="0"/>
                      <a:pt x="531" y="0"/>
                    </a:cubicBezTo>
                    <a:cubicBezTo>
                      <a:pt x="524" y="0"/>
                      <a:pt x="521" y="5"/>
                      <a:pt x="519" y="10"/>
                    </a:cubicBezTo>
                    <a:cubicBezTo>
                      <a:pt x="511" y="45"/>
                      <a:pt x="511" y="45"/>
                      <a:pt x="511" y="45"/>
                    </a:cubicBezTo>
                    <a:cubicBezTo>
                      <a:pt x="499" y="49"/>
                      <a:pt x="489" y="55"/>
                      <a:pt x="481" y="63"/>
                    </a:cubicBezTo>
                    <a:cubicBezTo>
                      <a:pt x="446" y="52"/>
                      <a:pt x="446" y="52"/>
                      <a:pt x="446" y="52"/>
                    </a:cubicBezTo>
                    <a:cubicBezTo>
                      <a:pt x="444" y="52"/>
                      <a:pt x="444" y="52"/>
                      <a:pt x="442" y="52"/>
                    </a:cubicBezTo>
                    <a:cubicBezTo>
                      <a:pt x="439" y="52"/>
                      <a:pt x="434" y="53"/>
                      <a:pt x="432" y="57"/>
                    </a:cubicBezTo>
                    <a:cubicBezTo>
                      <a:pt x="421" y="77"/>
                      <a:pt x="421" y="77"/>
                      <a:pt x="421" y="77"/>
                    </a:cubicBezTo>
                    <a:cubicBezTo>
                      <a:pt x="419" y="78"/>
                      <a:pt x="419" y="82"/>
                      <a:pt x="419" y="83"/>
                    </a:cubicBezTo>
                    <a:cubicBezTo>
                      <a:pt x="419" y="87"/>
                      <a:pt x="421" y="90"/>
                      <a:pt x="422" y="92"/>
                    </a:cubicBezTo>
                    <a:cubicBezTo>
                      <a:pt x="451" y="117"/>
                      <a:pt x="451" y="117"/>
                      <a:pt x="451" y="117"/>
                    </a:cubicBezTo>
                    <a:cubicBezTo>
                      <a:pt x="449" y="122"/>
                      <a:pt x="447" y="128"/>
                      <a:pt x="447" y="133"/>
                    </a:cubicBezTo>
                    <a:cubicBezTo>
                      <a:pt x="447" y="140"/>
                      <a:pt x="449" y="145"/>
                      <a:pt x="451" y="152"/>
                    </a:cubicBezTo>
                    <a:cubicBezTo>
                      <a:pt x="422" y="177"/>
                      <a:pt x="422" y="177"/>
                      <a:pt x="422" y="177"/>
                    </a:cubicBezTo>
                    <a:cubicBezTo>
                      <a:pt x="421" y="178"/>
                      <a:pt x="419" y="182"/>
                      <a:pt x="419" y="185"/>
                    </a:cubicBezTo>
                    <a:cubicBezTo>
                      <a:pt x="419" y="187"/>
                      <a:pt x="419" y="188"/>
                      <a:pt x="421" y="190"/>
                    </a:cubicBezTo>
                    <a:cubicBezTo>
                      <a:pt x="432" y="210"/>
                      <a:pt x="432" y="210"/>
                      <a:pt x="432" y="210"/>
                    </a:cubicBezTo>
                    <a:cubicBezTo>
                      <a:pt x="434" y="215"/>
                      <a:pt x="439" y="217"/>
                      <a:pt x="442" y="217"/>
                    </a:cubicBezTo>
                    <a:cubicBezTo>
                      <a:pt x="444" y="217"/>
                      <a:pt x="444" y="217"/>
                      <a:pt x="446" y="217"/>
                    </a:cubicBezTo>
                    <a:cubicBezTo>
                      <a:pt x="481" y="205"/>
                      <a:pt x="481" y="205"/>
                      <a:pt x="481" y="205"/>
                    </a:cubicBezTo>
                    <a:cubicBezTo>
                      <a:pt x="489" y="212"/>
                      <a:pt x="499" y="218"/>
                      <a:pt x="511" y="222"/>
                    </a:cubicBezTo>
                    <a:cubicBezTo>
                      <a:pt x="519" y="258"/>
                      <a:pt x="519" y="258"/>
                      <a:pt x="519" y="258"/>
                    </a:cubicBezTo>
                    <a:cubicBezTo>
                      <a:pt x="521" y="263"/>
                      <a:pt x="524" y="267"/>
                      <a:pt x="531" y="267"/>
                    </a:cubicBezTo>
                    <a:cubicBezTo>
                      <a:pt x="555" y="267"/>
                      <a:pt x="555" y="267"/>
                      <a:pt x="555" y="267"/>
                    </a:cubicBezTo>
                    <a:cubicBezTo>
                      <a:pt x="560" y="267"/>
                      <a:pt x="565" y="263"/>
                      <a:pt x="566" y="258"/>
                    </a:cubicBezTo>
                    <a:cubicBezTo>
                      <a:pt x="573" y="223"/>
                      <a:pt x="573" y="223"/>
                      <a:pt x="573" y="223"/>
                    </a:cubicBezTo>
                    <a:cubicBezTo>
                      <a:pt x="585" y="218"/>
                      <a:pt x="595" y="213"/>
                      <a:pt x="605" y="205"/>
                    </a:cubicBezTo>
                    <a:cubicBezTo>
                      <a:pt x="638" y="217"/>
                      <a:pt x="638" y="217"/>
                      <a:pt x="638" y="217"/>
                    </a:cubicBezTo>
                    <a:cubicBezTo>
                      <a:pt x="640" y="217"/>
                      <a:pt x="642" y="217"/>
                      <a:pt x="642" y="217"/>
                    </a:cubicBezTo>
                    <a:cubicBezTo>
                      <a:pt x="647" y="217"/>
                      <a:pt x="650" y="215"/>
                      <a:pt x="654" y="210"/>
                    </a:cubicBezTo>
                    <a:cubicBezTo>
                      <a:pt x="665" y="190"/>
                      <a:pt x="665" y="190"/>
                      <a:pt x="665" y="190"/>
                    </a:cubicBezTo>
                    <a:cubicBezTo>
                      <a:pt x="665" y="188"/>
                      <a:pt x="667" y="187"/>
                      <a:pt x="665" y="185"/>
                    </a:cubicBezTo>
                    <a:cubicBezTo>
                      <a:pt x="667" y="182"/>
                      <a:pt x="665" y="178"/>
                      <a:pt x="662" y="177"/>
                    </a:cubicBezTo>
                    <a:cubicBezTo>
                      <a:pt x="635" y="152"/>
                      <a:pt x="635" y="152"/>
                      <a:pt x="635" y="152"/>
                    </a:cubicBezTo>
                    <a:cubicBezTo>
                      <a:pt x="635" y="152"/>
                      <a:pt x="635" y="152"/>
                      <a:pt x="635" y="152"/>
                    </a:cubicBezTo>
                    <a:close/>
                    <a:moveTo>
                      <a:pt x="580" y="133"/>
                    </a:moveTo>
                    <a:cubicBezTo>
                      <a:pt x="580" y="153"/>
                      <a:pt x="563" y="170"/>
                      <a:pt x="543" y="170"/>
                    </a:cubicBezTo>
                    <a:cubicBezTo>
                      <a:pt x="523" y="170"/>
                      <a:pt x="506" y="153"/>
                      <a:pt x="506" y="133"/>
                    </a:cubicBezTo>
                    <a:cubicBezTo>
                      <a:pt x="506" y="113"/>
                      <a:pt x="523" y="97"/>
                      <a:pt x="543" y="97"/>
                    </a:cubicBezTo>
                    <a:cubicBezTo>
                      <a:pt x="563" y="97"/>
                      <a:pt x="580" y="113"/>
                      <a:pt x="580" y="133"/>
                    </a:cubicBezTo>
                    <a:close/>
                  </a:path>
                </a:pathLst>
              </a:custGeom>
              <a:solidFill>
                <a:schemeClr val="accent4"/>
              </a:solidFill>
              <a:ln>
                <a:noFill/>
              </a:ln>
              <a:extLst/>
            </p:spPr>
            <p:txBody>
              <a:bodyPr vert="horz" wrap="square" lIns="121888" tIns="60944" rIns="121888" bIns="60944" numCol="1" anchor="t" anchorCtr="0" compatLnSpc="1">
                <a:prstTxWarp prst="textNoShape">
                  <a:avLst/>
                </a:prstTxWarp>
              </a:bodyPr>
              <a:lstStyle/>
              <a:p>
                <a:endParaRPr lang="en-US" sz="3199" dirty="0"/>
              </a:p>
            </p:txBody>
          </p:sp>
          <p:sp>
            <p:nvSpPr>
              <p:cNvPr id="42" name="TextBox 41"/>
              <p:cNvSpPr txBox="1"/>
              <p:nvPr/>
            </p:nvSpPr>
            <p:spPr>
              <a:xfrm>
                <a:off x="490300" y="4364682"/>
                <a:ext cx="2514600" cy="29316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a:r>
                  <a:rPr lang="en-US" sz="2133" dirty="0">
                    <a:solidFill>
                      <a:schemeClr val="tx2">
                        <a:alpha val="99000"/>
                      </a:schemeClr>
                    </a:solidFill>
                    <a:latin typeface="+mn-lt"/>
                  </a:rPr>
                  <a:t>REST API</a:t>
                </a:r>
              </a:p>
            </p:txBody>
          </p:sp>
        </p:grpSp>
      </p:grpSp>
      <p:grpSp>
        <p:nvGrpSpPr>
          <p:cNvPr id="52" name="Group 51"/>
          <p:cNvGrpSpPr/>
          <p:nvPr/>
        </p:nvGrpSpPr>
        <p:grpSpPr>
          <a:xfrm>
            <a:off x="8229051" y="3016514"/>
            <a:ext cx="3373275" cy="1876617"/>
            <a:chOff x="6172200" y="2114550"/>
            <a:chExt cx="2530615" cy="1407829"/>
          </a:xfrm>
        </p:grpSpPr>
        <p:sp>
          <p:nvSpPr>
            <p:cNvPr id="47" name="TextBox 46"/>
            <p:cNvSpPr txBox="1"/>
            <p:nvPr/>
          </p:nvSpPr>
          <p:spPr>
            <a:xfrm>
              <a:off x="6172200" y="2114550"/>
              <a:ext cx="2530615" cy="29316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a:r>
                <a:rPr lang="en-US" sz="2133" dirty="0">
                  <a:solidFill>
                    <a:schemeClr val="tx2">
                      <a:alpha val="99000"/>
                    </a:schemeClr>
                  </a:solidFill>
                  <a:latin typeface="+mn-lt"/>
                </a:rPr>
                <a:t>Boot VM from New Disk</a:t>
              </a:r>
            </a:p>
          </p:txBody>
        </p:sp>
        <p:sp>
          <p:nvSpPr>
            <p:cNvPr id="50" name="Right Arrow 49"/>
            <p:cNvSpPr/>
            <p:nvPr/>
          </p:nvSpPr>
          <p:spPr bwMode="auto">
            <a:xfrm>
              <a:off x="7259543" y="3093089"/>
              <a:ext cx="445847" cy="429290"/>
            </a:xfrm>
            <a:prstGeom prst="right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4" tIns="45712" rIns="91424" bIns="45712" numCol="1" rtlCol="0" anchor="ctr" anchorCtr="0" compatLnSpc="1">
              <a:prstTxWarp prst="textNoShape">
                <a:avLst/>
              </a:prstTxWarp>
            </a:bodyPr>
            <a:lstStyle/>
            <a:p>
              <a:pPr algn="ctr" defTabSz="913841" fontAlgn="base">
                <a:spcBef>
                  <a:spcPts val="200"/>
                </a:spcBef>
                <a:spcAft>
                  <a:spcPct val="0"/>
                </a:spcAft>
              </a:pPr>
              <a:endParaRPr lang="en-US" sz="2799" dirty="0">
                <a:ln>
                  <a:solidFill>
                    <a:schemeClr val="bg1">
                      <a:alpha val="0"/>
                    </a:schemeClr>
                  </a:solidFill>
                </a:ln>
                <a:solidFill>
                  <a:schemeClr val="bg1"/>
                </a:solidFill>
              </a:endParaRPr>
            </a:p>
          </p:txBody>
        </p:sp>
      </p:grpSp>
      <p:sp>
        <p:nvSpPr>
          <p:cNvPr id="30" name="TextBox 29"/>
          <p:cNvSpPr txBox="1"/>
          <p:nvPr/>
        </p:nvSpPr>
        <p:spPr>
          <a:xfrm>
            <a:off x="5107660" y="2626684"/>
            <a:ext cx="2515270" cy="369204"/>
          </a:xfrm>
          <a:prstGeom prst="rect">
            <a:avLst/>
          </a:prstGeom>
          <a:noFill/>
        </p:spPr>
        <p:txBody>
          <a:bodyPr wrap="square" lIns="0" tIns="0" rIns="0" bIns="0" rtlCol="0">
            <a:spAutoFit/>
          </a:bodyPr>
          <a:lstStyle/>
          <a:p>
            <a:pPr>
              <a:lnSpc>
                <a:spcPct val="90000"/>
              </a:lnSpc>
              <a:spcBef>
                <a:spcPct val="20000"/>
              </a:spcBef>
              <a:buSzPct val="80000"/>
            </a:pPr>
            <a:r>
              <a:rPr lang="en-US" sz="2666" dirty="0">
                <a:gradFill>
                  <a:gsLst>
                    <a:gs pos="0">
                      <a:srgbClr val="292929">
                        <a:lumMod val="90000"/>
                        <a:lumOff val="10000"/>
                      </a:srgbClr>
                    </a:gs>
                    <a:gs pos="86000">
                      <a:srgbClr val="292929">
                        <a:lumMod val="90000"/>
                        <a:lumOff val="10000"/>
                      </a:srgbClr>
                    </a:gs>
                  </a:gsLst>
                  <a:lin ang="5400000" scaled="0"/>
                </a:gradFill>
              </a:rPr>
              <a:t>Windows Server</a:t>
            </a:r>
          </a:p>
        </p:txBody>
      </p:sp>
      <p:pic>
        <p:nvPicPr>
          <p:cNvPr id="6148" name="Picture 4" descr="https://windows.azure-test.net/Content/VirtualMachines/Images/Linux_120.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65202" y="3249422"/>
            <a:ext cx="729158" cy="729159"/>
          </a:xfrm>
          <a:prstGeom prst="rect">
            <a:avLst/>
          </a:prstGeom>
          <a:noFill/>
          <a:extLst>
            <a:ext uri="{909E8E84-426E-40DD-AFC4-6F175D3DCCD1}">
              <a14:hiddenFill xmlns:a14="http://schemas.microsoft.com/office/drawing/2010/main">
                <a:solidFill>
                  <a:srgbClr val="FFFFFF"/>
                </a:solidFill>
              </a14:hiddenFill>
            </a:ext>
          </a:extLst>
        </p:spPr>
      </p:pic>
      <p:sp>
        <p:nvSpPr>
          <p:cNvPr id="54" name="TextBox 53"/>
          <p:cNvSpPr txBox="1"/>
          <p:nvPr/>
        </p:nvSpPr>
        <p:spPr>
          <a:xfrm>
            <a:off x="5136341" y="3522259"/>
            <a:ext cx="2515270" cy="369204"/>
          </a:xfrm>
          <a:prstGeom prst="rect">
            <a:avLst/>
          </a:prstGeom>
          <a:noFill/>
        </p:spPr>
        <p:txBody>
          <a:bodyPr wrap="square" lIns="0" tIns="0" rIns="0" bIns="0" rtlCol="0">
            <a:spAutoFit/>
          </a:bodyPr>
          <a:lstStyle/>
          <a:p>
            <a:pPr>
              <a:lnSpc>
                <a:spcPct val="90000"/>
              </a:lnSpc>
              <a:spcBef>
                <a:spcPct val="20000"/>
              </a:spcBef>
              <a:buSzPct val="80000"/>
            </a:pPr>
            <a:r>
              <a:rPr lang="en-US" sz="2666" dirty="0">
                <a:gradFill>
                  <a:gsLst>
                    <a:gs pos="0">
                      <a:srgbClr val="292929">
                        <a:lumMod val="90000"/>
                        <a:lumOff val="10000"/>
                      </a:srgbClr>
                    </a:gs>
                    <a:gs pos="86000">
                      <a:srgbClr val="292929">
                        <a:lumMod val="90000"/>
                        <a:lumOff val="10000"/>
                      </a:srgbClr>
                    </a:gs>
                  </a:gsLst>
                  <a:lin ang="5400000" scaled="0"/>
                </a:gradFill>
              </a:rPr>
              <a:t>Linux</a:t>
            </a:r>
          </a:p>
        </p:txBody>
      </p:sp>
      <p:sp>
        <p:nvSpPr>
          <p:cNvPr id="33" name="TextBox 32"/>
          <p:cNvSpPr txBox="1"/>
          <p:nvPr/>
        </p:nvSpPr>
        <p:spPr>
          <a:xfrm>
            <a:off x="4528755" y="4417834"/>
            <a:ext cx="2794641" cy="1969770"/>
          </a:xfrm>
          <a:prstGeom prst="rect">
            <a:avLst/>
          </a:prstGeom>
          <a:noFill/>
        </p:spPr>
        <p:txBody>
          <a:bodyPr wrap="square" lIns="0" tIns="0" rIns="0" bIns="0" rtlCol="0">
            <a:spAutoFit/>
          </a:bodyPr>
          <a:lstStyle/>
          <a:p>
            <a:pPr>
              <a:lnSpc>
                <a:spcPct val="90000"/>
              </a:lnSpc>
              <a:spcBef>
                <a:spcPct val="20000"/>
              </a:spcBef>
              <a:buSzPct val="80000"/>
            </a:pPr>
            <a:r>
              <a:rPr lang="en-US" sz="2000" dirty="0">
                <a:gradFill>
                  <a:gsLst>
                    <a:gs pos="0">
                      <a:srgbClr val="292929">
                        <a:lumMod val="90000"/>
                        <a:lumOff val="10000"/>
                      </a:srgbClr>
                    </a:gs>
                    <a:gs pos="86000">
                      <a:srgbClr val="292929">
                        <a:lumMod val="90000"/>
                        <a:lumOff val="10000"/>
                      </a:srgbClr>
                    </a:gs>
                  </a:gsLst>
                  <a:lin ang="5400000" scaled="0"/>
                </a:gradFill>
              </a:rPr>
              <a:t>General Purpose</a:t>
            </a:r>
          </a:p>
          <a:p>
            <a:pPr>
              <a:lnSpc>
                <a:spcPct val="90000"/>
              </a:lnSpc>
              <a:spcBef>
                <a:spcPct val="20000"/>
              </a:spcBef>
              <a:buSzPct val="80000"/>
            </a:pPr>
            <a:r>
              <a:rPr lang="en-US" sz="2000" dirty="0">
                <a:gradFill>
                  <a:gsLst>
                    <a:gs pos="0">
                      <a:srgbClr val="292929">
                        <a:lumMod val="90000"/>
                        <a:lumOff val="10000"/>
                      </a:srgbClr>
                    </a:gs>
                    <a:gs pos="86000">
                      <a:srgbClr val="292929">
                        <a:lumMod val="90000"/>
                        <a:lumOff val="10000"/>
                      </a:srgbClr>
                    </a:gs>
                  </a:gsLst>
                  <a:lin ang="5400000" scaled="0"/>
                </a:gradFill>
              </a:rPr>
              <a:t>	Basic</a:t>
            </a:r>
          </a:p>
          <a:p>
            <a:pPr>
              <a:lnSpc>
                <a:spcPct val="90000"/>
              </a:lnSpc>
              <a:spcBef>
                <a:spcPct val="20000"/>
              </a:spcBef>
              <a:buSzPct val="80000"/>
            </a:pPr>
            <a:r>
              <a:rPr lang="en-US" sz="2000" dirty="0">
                <a:gradFill>
                  <a:gsLst>
                    <a:gs pos="0">
                      <a:srgbClr val="292929">
                        <a:lumMod val="90000"/>
                        <a:lumOff val="10000"/>
                      </a:srgbClr>
                    </a:gs>
                    <a:gs pos="86000">
                      <a:srgbClr val="292929">
                        <a:lumMod val="90000"/>
                        <a:lumOff val="10000"/>
                      </a:srgbClr>
                    </a:gs>
                  </a:gsLst>
                  <a:lin ang="5400000" scaled="0"/>
                </a:gradFill>
              </a:rPr>
              <a:t>	Standard</a:t>
            </a:r>
          </a:p>
          <a:p>
            <a:pPr>
              <a:lnSpc>
                <a:spcPct val="90000"/>
              </a:lnSpc>
              <a:spcBef>
                <a:spcPct val="20000"/>
              </a:spcBef>
              <a:buSzPct val="80000"/>
            </a:pPr>
            <a:r>
              <a:rPr lang="en-US" sz="2000" dirty="0">
                <a:gradFill>
                  <a:gsLst>
                    <a:gs pos="0">
                      <a:srgbClr val="292929">
                        <a:lumMod val="90000"/>
                        <a:lumOff val="10000"/>
                      </a:srgbClr>
                    </a:gs>
                    <a:gs pos="86000">
                      <a:srgbClr val="292929">
                        <a:lumMod val="90000"/>
                        <a:lumOff val="10000"/>
                      </a:srgbClr>
                    </a:gs>
                  </a:gsLst>
                  <a:lin ang="5400000" scaled="0"/>
                </a:gradFill>
              </a:rPr>
              <a:t>Optimized Compute</a:t>
            </a:r>
          </a:p>
          <a:p>
            <a:pPr>
              <a:lnSpc>
                <a:spcPct val="90000"/>
              </a:lnSpc>
              <a:spcBef>
                <a:spcPct val="20000"/>
              </a:spcBef>
              <a:buSzPct val="80000"/>
            </a:pPr>
            <a:r>
              <a:rPr lang="en-US" sz="2000" dirty="0">
                <a:gradFill>
                  <a:gsLst>
                    <a:gs pos="0">
                      <a:srgbClr val="292929">
                        <a:lumMod val="90000"/>
                        <a:lumOff val="10000"/>
                      </a:srgbClr>
                    </a:gs>
                    <a:gs pos="86000">
                      <a:srgbClr val="292929">
                        <a:lumMod val="90000"/>
                        <a:lumOff val="10000"/>
                      </a:srgbClr>
                    </a:gs>
                  </a:gsLst>
                  <a:lin ang="5400000" scaled="0"/>
                </a:gradFill>
              </a:rPr>
              <a:t>Performance Optimized</a:t>
            </a:r>
          </a:p>
          <a:p>
            <a:pPr>
              <a:lnSpc>
                <a:spcPct val="90000"/>
              </a:lnSpc>
              <a:spcBef>
                <a:spcPct val="20000"/>
              </a:spcBef>
              <a:buSzPct val="80000"/>
            </a:pPr>
            <a:r>
              <a:rPr lang="en-US" sz="2000" dirty="0">
                <a:gradFill>
                  <a:gsLst>
                    <a:gs pos="0">
                      <a:srgbClr val="292929">
                        <a:lumMod val="90000"/>
                        <a:lumOff val="10000"/>
                      </a:srgbClr>
                    </a:gs>
                    <a:gs pos="86000">
                      <a:srgbClr val="292929">
                        <a:lumMod val="90000"/>
                        <a:lumOff val="10000"/>
                      </a:srgbClr>
                    </a:gs>
                  </a:gsLst>
                  <a:lin ang="5400000" scaled="0"/>
                </a:gradFill>
              </a:rPr>
              <a:t>Network Optimized</a:t>
            </a:r>
          </a:p>
        </p:txBody>
      </p:sp>
      <p:pic>
        <p:nvPicPr>
          <p:cNvPr id="10" name="Picture 9"/>
          <p:cNvPicPr>
            <a:picLocks noChangeAspect="1"/>
          </p:cNvPicPr>
          <p:nvPr/>
        </p:nvPicPr>
        <p:blipFill>
          <a:blip r:embed="rId5">
            <a:lum bright="-40000" contrast="-40000"/>
          </a:blip>
          <a:stretch>
            <a:fillRect/>
          </a:stretch>
        </p:blipFill>
        <p:spPr>
          <a:xfrm>
            <a:off x="8694615" y="4135417"/>
            <a:ext cx="828179" cy="1008218"/>
          </a:xfrm>
          <a:prstGeom prst="rect">
            <a:avLst/>
          </a:prstGeom>
        </p:spPr>
      </p:pic>
      <p:pic>
        <p:nvPicPr>
          <p:cNvPr id="11" name="Picture 10"/>
          <p:cNvPicPr>
            <a:picLocks noChangeAspect="1"/>
          </p:cNvPicPr>
          <p:nvPr/>
        </p:nvPicPr>
        <p:blipFill>
          <a:blip r:embed="rId6">
            <a:lum bright="-40000" contrast="-40000"/>
          </a:blip>
          <a:stretch>
            <a:fillRect/>
          </a:stretch>
        </p:blipFill>
        <p:spPr>
          <a:xfrm>
            <a:off x="10428442" y="4257180"/>
            <a:ext cx="918253" cy="839093"/>
          </a:xfrm>
          <a:prstGeom prst="rect">
            <a:avLst/>
          </a:prstGeom>
        </p:spPr>
      </p:pic>
      <p:pic>
        <p:nvPicPr>
          <p:cNvPr id="14" name="Picture 13"/>
          <p:cNvPicPr>
            <a:picLocks noChangeAspect="1"/>
          </p:cNvPicPr>
          <p:nvPr/>
        </p:nvPicPr>
        <p:blipFill rotWithShape="1">
          <a:blip r:embed="rId7">
            <a:duotone>
              <a:prstClr val="black"/>
              <a:schemeClr val="accent1">
                <a:lumMod val="75000"/>
                <a:tint val="45000"/>
                <a:satMod val="400000"/>
              </a:schemeClr>
            </a:duotone>
            <a:lum bright="-40000" contrast="-20000"/>
          </a:blip>
          <a:srcRect r="82617"/>
          <a:stretch/>
        </p:blipFill>
        <p:spPr>
          <a:xfrm>
            <a:off x="4365203" y="2458690"/>
            <a:ext cx="785908" cy="672780"/>
          </a:xfrm>
          <a:prstGeom prst="rect">
            <a:avLst/>
          </a:prstGeom>
        </p:spPr>
      </p:pic>
    </p:spTree>
    <p:extLst>
      <p:ext uri="{BB962C8B-B14F-4D97-AF65-F5344CB8AC3E}">
        <p14:creationId xmlns:p14="http://schemas.microsoft.com/office/powerpoint/2010/main" val="37184983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500"/>
                                        <p:tgtEl>
                                          <p:spTgt spid="4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0"/>
                                        </p:tgtEl>
                                        <p:attrNameLst>
                                          <p:attrName>style.visibility</p:attrName>
                                        </p:attrNameLst>
                                      </p:cBhvr>
                                      <p:to>
                                        <p:strVal val="visible"/>
                                      </p:to>
                                    </p:set>
                                    <p:animEffect transition="in" filter="fade">
                                      <p:cBhvr>
                                        <p:cTn id="18" dur="500"/>
                                        <p:tgtEl>
                                          <p:spTgt spid="30"/>
                                        </p:tgtEl>
                                      </p:cBhvr>
                                    </p:animEffect>
                                  </p:childTnLst>
                                </p:cTn>
                              </p:par>
                              <p:par>
                                <p:cTn id="19" presetID="10" presetClass="entr" presetSubtype="0" fill="hold" nodeType="withEffect">
                                  <p:stCondLst>
                                    <p:cond delay="0"/>
                                  </p:stCondLst>
                                  <p:childTnLst>
                                    <p:set>
                                      <p:cBhvr>
                                        <p:cTn id="20" dur="1" fill="hold">
                                          <p:stCondLst>
                                            <p:cond delay="0"/>
                                          </p:stCondLst>
                                        </p:cTn>
                                        <p:tgtEl>
                                          <p:spTgt spid="6148"/>
                                        </p:tgtEl>
                                        <p:attrNameLst>
                                          <p:attrName>style.visibility</p:attrName>
                                        </p:attrNameLst>
                                      </p:cBhvr>
                                      <p:to>
                                        <p:strVal val="visible"/>
                                      </p:to>
                                    </p:set>
                                    <p:animEffect transition="in" filter="fade">
                                      <p:cBhvr>
                                        <p:cTn id="21" dur="500"/>
                                        <p:tgtEl>
                                          <p:spTgt spid="614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54"/>
                                        </p:tgtEl>
                                        <p:attrNameLst>
                                          <p:attrName>style.visibility</p:attrName>
                                        </p:attrNameLst>
                                      </p:cBhvr>
                                      <p:to>
                                        <p:strVal val="visible"/>
                                      </p:to>
                                    </p:set>
                                    <p:animEffect transition="in" filter="fade">
                                      <p:cBhvr>
                                        <p:cTn id="24" dur="500"/>
                                        <p:tgtEl>
                                          <p:spTgt spid="54"/>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3"/>
                                        </p:tgtEl>
                                        <p:attrNameLst>
                                          <p:attrName>style.visibility</p:attrName>
                                        </p:attrNameLst>
                                      </p:cBhvr>
                                      <p:to>
                                        <p:strVal val="visible"/>
                                      </p:to>
                                    </p:set>
                                    <p:animEffect transition="in" filter="fade">
                                      <p:cBhvr>
                                        <p:cTn id="27" dur="500"/>
                                        <p:tgtEl>
                                          <p:spTgt spid="33"/>
                                        </p:tgtEl>
                                      </p:cBhvr>
                                    </p:animEffect>
                                  </p:childTnLst>
                                </p:cTn>
                              </p:par>
                              <p:par>
                                <p:cTn id="28" presetID="10" presetClass="entr" presetSubtype="0" fill="hold" nodeType="with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fade">
                                      <p:cBhvr>
                                        <p:cTn id="30" dur="500"/>
                                        <p:tgtEl>
                                          <p:spTgt spid="14"/>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53"/>
                                        </p:tgtEl>
                                        <p:attrNameLst>
                                          <p:attrName>style.visibility</p:attrName>
                                        </p:attrNameLst>
                                      </p:cBhvr>
                                      <p:to>
                                        <p:strVal val="visible"/>
                                      </p:to>
                                    </p:set>
                                    <p:animEffect transition="in" filter="fade">
                                      <p:cBhvr>
                                        <p:cTn id="35" dur="500"/>
                                        <p:tgtEl>
                                          <p:spTgt spid="53"/>
                                        </p:tgtEl>
                                      </p:cBhvr>
                                    </p:animEffect>
                                  </p:childTnLst>
                                </p:cTn>
                              </p:par>
                              <p:par>
                                <p:cTn id="36" presetID="10" presetClass="entr" presetSubtype="0" fill="hold" nodeType="withEffect">
                                  <p:stCondLst>
                                    <p:cond delay="0"/>
                                  </p:stCondLst>
                                  <p:childTnLst>
                                    <p:set>
                                      <p:cBhvr>
                                        <p:cTn id="37" dur="1" fill="hold">
                                          <p:stCondLst>
                                            <p:cond delay="0"/>
                                          </p:stCondLst>
                                        </p:cTn>
                                        <p:tgtEl>
                                          <p:spTgt spid="52"/>
                                        </p:tgtEl>
                                        <p:attrNameLst>
                                          <p:attrName>style.visibility</p:attrName>
                                        </p:attrNameLst>
                                      </p:cBhvr>
                                      <p:to>
                                        <p:strVal val="visible"/>
                                      </p:to>
                                    </p:set>
                                    <p:animEffect transition="in" filter="fade">
                                      <p:cBhvr>
                                        <p:cTn id="38" dur="500"/>
                                        <p:tgtEl>
                                          <p:spTgt spid="52"/>
                                        </p:tgtEl>
                                      </p:cBhvr>
                                    </p:animEffect>
                                  </p:childTnLst>
                                </p:cTn>
                              </p:par>
                              <p:par>
                                <p:cTn id="39" presetID="10" presetClass="entr" presetSubtype="0" fill="hold" nodeType="withEffect">
                                  <p:stCondLst>
                                    <p:cond delay="0"/>
                                  </p:stCondLst>
                                  <p:childTnLst>
                                    <p:set>
                                      <p:cBhvr>
                                        <p:cTn id="40" dur="1" fill="hold">
                                          <p:stCondLst>
                                            <p:cond delay="0"/>
                                          </p:stCondLst>
                                        </p:cTn>
                                        <p:tgtEl>
                                          <p:spTgt spid="10"/>
                                        </p:tgtEl>
                                        <p:attrNameLst>
                                          <p:attrName>style.visibility</p:attrName>
                                        </p:attrNameLst>
                                      </p:cBhvr>
                                      <p:to>
                                        <p:strVal val="visible"/>
                                      </p:to>
                                    </p:set>
                                    <p:animEffect transition="in" filter="fade">
                                      <p:cBhvr>
                                        <p:cTn id="41" dur="500"/>
                                        <p:tgtEl>
                                          <p:spTgt spid="10"/>
                                        </p:tgtEl>
                                      </p:cBhvr>
                                    </p:animEffect>
                                  </p:childTnLst>
                                </p:cTn>
                              </p:par>
                              <p:par>
                                <p:cTn id="42" presetID="10" presetClass="entr" presetSubtype="0" fill="hold" nodeType="withEffect">
                                  <p:stCondLst>
                                    <p:cond delay="0"/>
                                  </p:stCondLst>
                                  <p:childTnLst>
                                    <p:set>
                                      <p:cBhvr>
                                        <p:cTn id="43" dur="1" fill="hold">
                                          <p:stCondLst>
                                            <p:cond delay="0"/>
                                          </p:stCondLst>
                                        </p:cTn>
                                        <p:tgtEl>
                                          <p:spTgt spid="11"/>
                                        </p:tgtEl>
                                        <p:attrNameLst>
                                          <p:attrName>style.visibility</p:attrName>
                                        </p:attrNameLst>
                                      </p:cBhvr>
                                      <p:to>
                                        <p:strVal val="visible"/>
                                      </p:to>
                                    </p:set>
                                    <p:animEffect transition="in" filter="fade">
                                      <p:cBhvr>
                                        <p:cTn id="4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30" grpId="0"/>
      <p:bldP spid="54" grpId="0"/>
      <p:bldP spid="3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9861" y="2309814"/>
            <a:ext cx="10086517" cy="917575"/>
          </a:xfrm>
          <a:prstGeom prst="rect">
            <a:avLst/>
          </a:prstGeom>
        </p:spPr>
        <p:txBody>
          <a:bodyPr/>
          <a:lstStyle/>
          <a:p>
            <a:r>
              <a:rPr lang="en-US" dirty="0"/>
              <a:t>Demo: Managing VMs using Azure portal</a:t>
            </a:r>
          </a:p>
        </p:txBody>
      </p:sp>
    </p:spTree>
    <p:extLst>
      <p:ext uri="{BB962C8B-B14F-4D97-AF65-F5344CB8AC3E}">
        <p14:creationId xmlns:p14="http://schemas.microsoft.com/office/powerpoint/2010/main" val="29392314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5"/>
          <p:cNvSpPr>
            <a:spLocks noGrp="1"/>
          </p:cNvSpPr>
          <p:nvPr>
            <p:ph type="body" sz="quarter" idx="12"/>
          </p:nvPr>
        </p:nvSpPr>
        <p:spPr>
          <a:xfrm>
            <a:off x="4363134" y="3873501"/>
            <a:ext cx="3465732" cy="1536699"/>
          </a:xfrm>
          <a:prstGeom prst="rect">
            <a:avLst/>
          </a:prstGeom>
        </p:spPr>
        <p:txBody>
          <a:bodyPr anchor="ctr">
            <a:noAutofit/>
          </a:bodyPr>
          <a:lstStyle/>
          <a:p>
            <a:pPr marL="571500" indent="-571500">
              <a:buClr>
                <a:srgbClr val="92D050"/>
              </a:buClr>
              <a:buFont typeface="Wingdings" panose="05000000000000000000" pitchFamily="2" charset="2"/>
              <a:buChar char="à"/>
            </a:pPr>
            <a:r>
              <a:rPr lang="en-US" altLang="zh-CN" dirty="0">
                <a:solidFill>
                  <a:schemeClr val="tx1"/>
                </a:solidFill>
                <a:latin typeface="+mj-lt"/>
                <a:sym typeface="Wingdings" panose="05000000000000000000" pitchFamily="2" charset="2"/>
              </a:rPr>
              <a:t>OS Disks</a:t>
            </a:r>
          </a:p>
          <a:p>
            <a:pPr marL="571500" indent="-571500">
              <a:buClr>
                <a:srgbClr val="92D050"/>
              </a:buClr>
              <a:buFont typeface="Wingdings" panose="05000000000000000000" pitchFamily="2" charset="2"/>
              <a:buChar char="à"/>
            </a:pPr>
            <a:r>
              <a:rPr lang="en-US" altLang="zh-CN" dirty="0">
                <a:solidFill>
                  <a:schemeClr val="tx1"/>
                </a:solidFill>
                <a:latin typeface="+mj-lt"/>
                <a:sym typeface="Wingdings" panose="05000000000000000000" pitchFamily="2" charset="2"/>
              </a:rPr>
              <a:t>Data Disks</a:t>
            </a:r>
            <a:endParaRPr lang="en-US" altLang="zh-CN" dirty="0">
              <a:solidFill>
                <a:schemeClr val="tx1"/>
              </a:solidFill>
              <a:sym typeface="Wingdings" panose="05000000000000000000" pitchFamily="2" charset="2"/>
            </a:endParaRPr>
          </a:p>
        </p:txBody>
      </p:sp>
      <p:sp>
        <p:nvSpPr>
          <p:cNvPr id="5" name="Title 4"/>
          <p:cNvSpPr>
            <a:spLocks noGrp="1"/>
          </p:cNvSpPr>
          <p:nvPr>
            <p:ph type="title"/>
          </p:nvPr>
        </p:nvSpPr>
        <p:spPr>
          <a:prstGeom prst="rect">
            <a:avLst/>
          </a:prstGeom>
        </p:spPr>
        <p:txBody>
          <a:bodyPr>
            <a:normAutofit fontScale="90000"/>
          </a:bodyPr>
          <a:lstStyle/>
          <a:p>
            <a:r>
              <a:rPr lang="en-US" altLang="zh-CN" sz="6600" dirty="0">
                <a:solidFill>
                  <a:schemeClr val="bg2"/>
                </a:solidFill>
              </a:rPr>
              <a:t>Data Persistence</a:t>
            </a:r>
            <a:endParaRPr lang="en-US" sz="6600" dirty="0">
              <a:solidFill>
                <a:schemeClr val="bg2"/>
              </a:solidFill>
            </a:endParaRPr>
          </a:p>
        </p:txBody>
      </p:sp>
    </p:spTree>
    <p:extLst>
      <p:ext uri="{BB962C8B-B14F-4D97-AF65-F5344CB8AC3E}">
        <p14:creationId xmlns:p14="http://schemas.microsoft.com/office/powerpoint/2010/main" val="1476653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dirty="0"/>
              <a:t>Disks and Images</a:t>
            </a:r>
          </a:p>
        </p:txBody>
      </p:sp>
      <p:grpSp>
        <p:nvGrpSpPr>
          <p:cNvPr id="4" name="Group 3"/>
          <p:cNvGrpSpPr/>
          <p:nvPr/>
        </p:nvGrpSpPr>
        <p:grpSpPr>
          <a:xfrm>
            <a:off x="1597778" y="538637"/>
            <a:ext cx="8996445" cy="4627818"/>
            <a:chOff x="1597778" y="584357"/>
            <a:chExt cx="8996445" cy="4627818"/>
          </a:xfrm>
        </p:grpSpPr>
        <p:sp>
          <p:nvSpPr>
            <p:cNvPr id="9" name="Rectangle 8"/>
            <p:cNvSpPr/>
            <p:nvPr/>
          </p:nvSpPr>
          <p:spPr bwMode="auto">
            <a:xfrm>
              <a:off x="3761505" y="584357"/>
              <a:ext cx="6832717" cy="213889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62" tIns="60931" rIns="121862" bIns="60931" numCol="1" rtlCol="0" anchor="ctr" anchorCtr="0" compatLnSpc="1">
              <a:prstTxWarp prst="textNoShape">
                <a:avLst/>
              </a:prstTxWarp>
            </a:bodyPr>
            <a:lstStyle/>
            <a:p>
              <a:pPr marL="0" marR="0" lvl="0" indent="0" algn="ctr" defTabSz="1218291" eaLnBrk="1" fontAlgn="base" latinLnBrk="0" hangingPunct="1">
                <a:lnSpc>
                  <a:spcPct val="100000"/>
                </a:lnSpc>
                <a:spcBef>
                  <a:spcPct val="0"/>
                </a:spcBef>
                <a:spcAft>
                  <a:spcPct val="0"/>
                </a:spcAft>
                <a:buClrTx/>
                <a:buSzTx/>
                <a:buFontTx/>
                <a:buNone/>
                <a:tabLst/>
                <a:defRPr/>
              </a:pPr>
              <a:endParaRPr kumimoji="0" lang="en-US" sz="2933"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grpSp>
          <p:nvGrpSpPr>
            <p:cNvPr id="6" name="Group 5"/>
            <p:cNvGrpSpPr/>
            <p:nvPr/>
          </p:nvGrpSpPr>
          <p:grpSpPr>
            <a:xfrm>
              <a:off x="1597778" y="584357"/>
              <a:ext cx="2081170" cy="2138899"/>
              <a:chOff x="829782" y="750015"/>
              <a:chExt cx="1758428" cy="1807205"/>
            </a:xfrm>
          </p:grpSpPr>
          <p:sp>
            <p:nvSpPr>
              <p:cNvPr id="27" name="Rectangle 26"/>
              <p:cNvSpPr/>
              <p:nvPr/>
            </p:nvSpPr>
            <p:spPr bwMode="auto">
              <a:xfrm>
                <a:off x="829782" y="750015"/>
                <a:ext cx="1758428" cy="1807205"/>
              </a:xfrm>
              <a:prstGeom prst="rect">
                <a:avLst/>
              </a:prstGeom>
              <a:solidFill>
                <a:schemeClr val="accent2"/>
              </a:solidFill>
              <a:ln w="9525" cap="flat" cmpd="sng" algn="ctr">
                <a:noFill/>
                <a:prstDash val="solid"/>
                <a:headEnd type="none" w="med" len="med"/>
                <a:tailEnd type="none" w="med" len="med"/>
              </a:ln>
              <a:effectLst/>
            </p:spPr>
            <p:txBody>
              <a:bodyPr vert="horz" wrap="square" lIns="121878" tIns="121878" rIns="121878" bIns="121878" numCol="1" rtlCol="0" anchor="t" anchorCtr="0" compatLnSpc="1">
                <a:prstTxWarp prst="textNoShape">
                  <a:avLst/>
                </a:prstTxWarp>
              </a:bodyPr>
              <a:lstStyle/>
              <a:p>
                <a:pPr marL="0" marR="0" lvl="0" indent="0" defTabSz="914400" eaLnBrk="1" fontAlgn="auto" latinLnBrk="0" hangingPunct="1">
                  <a:lnSpc>
                    <a:spcPct val="90000"/>
                  </a:lnSpc>
                  <a:spcBef>
                    <a:spcPts val="0"/>
                  </a:spcBef>
                  <a:spcAft>
                    <a:spcPts val="0"/>
                  </a:spcAft>
                  <a:buClrTx/>
                  <a:buSzPct val="90000"/>
                  <a:buFontTx/>
                  <a:buNone/>
                  <a:tabLst/>
                  <a:defRPr/>
                </a:pPr>
                <a:r>
                  <a:rPr kumimoji="0" lang="en-US" sz="2800" b="1" i="0" u="sng" strike="noStrike" kern="0" cap="none" spc="0" normalizeH="0" baseline="0" noProof="0" dirty="0">
                    <a:ln>
                      <a:noFill/>
                    </a:ln>
                    <a:gradFill>
                      <a:gsLst>
                        <a:gs pos="85000">
                          <a:srgbClr val="FFFFFF"/>
                        </a:gs>
                        <a:gs pos="0">
                          <a:srgbClr val="FFFFFF"/>
                        </a:gs>
                      </a:gsLst>
                      <a:lin ang="5400000" scaled="0"/>
                    </a:gradFill>
                    <a:effectLst/>
                    <a:uLnTx/>
                    <a:uFillTx/>
                    <a:latin typeface="Segoe UI Light" pitchFamily="34" charset="0"/>
                    <a:ea typeface="Segoe UI" pitchFamily="34" charset="0"/>
                    <a:cs typeface="Segoe UI" pitchFamily="34" charset="0"/>
                  </a:rPr>
                  <a:t>OS Images</a:t>
                </a:r>
              </a:p>
              <a:p>
                <a:pPr marL="380841" marR="0" lvl="0" indent="-380841" defTabSz="914400" eaLnBrk="1" fontAlgn="auto" latinLnBrk="0" hangingPunct="1">
                  <a:lnSpc>
                    <a:spcPct val="90000"/>
                  </a:lnSpc>
                  <a:spcBef>
                    <a:spcPts val="0"/>
                  </a:spcBef>
                  <a:spcAft>
                    <a:spcPts val="0"/>
                  </a:spcAft>
                  <a:buClrTx/>
                  <a:buSzPct val="90000"/>
                  <a:buFont typeface="Arial" pitchFamily="34" charset="0"/>
                  <a:buChar char="•"/>
                  <a:tabLst/>
                  <a:defRPr/>
                </a:pPr>
                <a:endParaRPr kumimoji="0" lang="en-US" sz="1200" b="1" i="0" u="none" strike="noStrike" kern="0" cap="none" spc="0" normalizeH="0" baseline="0" noProof="0" dirty="0">
                  <a:ln>
                    <a:noFill/>
                  </a:ln>
                  <a:gradFill>
                    <a:gsLst>
                      <a:gs pos="85000">
                        <a:srgbClr val="FFFFFF"/>
                      </a:gs>
                      <a:gs pos="0">
                        <a:srgbClr val="FFFFFF"/>
                      </a:gs>
                    </a:gsLst>
                    <a:lin ang="5400000" scaled="0"/>
                  </a:gradFill>
                  <a:effectLst/>
                  <a:uLnTx/>
                  <a:uFillTx/>
                  <a:latin typeface="Segoe UI Light" pitchFamily="34" charset="0"/>
                  <a:ea typeface="Segoe UI" pitchFamily="34" charset="0"/>
                  <a:cs typeface="Segoe UI" pitchFamily="34" charset="0"/>
                </a:endParaRPr>
              </a:p>
              <a:p>
                <a:pPr marL="380841" marR="0" lvl="0" indent="-380841" defTabSz="914400" eaLnBrk="1" fontAlgn="auto" latinLnBrk="0" hangingPunct="1">
                  <a:lnSpc>
                    <a:spcPct val="90000"/>
                  </a:lnSpc>
                  <a:spcBef>
                    <a:spcPts val="0"/>
                  </a:spcBef>
                  <a:spcAft>
                    <a:spcPts val="0"/>
                  </a:spcAft>
                  <a:buClrTx/>
                  <a:buSzPct val="90000"/>
                  <a:buFont typeface="Arial" pitchFamily="34" charset="0"/>
                  <a:buChar char="•"/>
                  <a:tabLst/>
                  <a:defRPr/>
                </a:pPr>
                <a:r>
                  <a:rPr kumimoji="0" lang="en-US" sz="2000" b="1" i="0" u="none" strike="noStrike" kern="0" cap="none" spc="0" normalizeH="0" baseline="0" noProof="0" dirty="0">
                    <a:ln>
                      <a:noFill/>
                    </a:ln>
                    <a:gradFill>
                      <a:gsLst>
                        <a:gs pos="85000">
                          <a:srgbClr val="FFFFFF"/>
                        </a:gs>
                        <a:gs pos="0">
                          <a:srgbClr val="FFFFFF"/>
                        </a:gs>
                      </a:gsLst>
                      <a:lin ang="5400000" scaled="0"/>
                    </a:gradFill>
                    <a:effectLst/>
                    <a:uLnTx/>
                    <a:uFillTx/>
                    <a:latin typeface="Segoe UI Light" pitchFamily="34" charset="0"/>
                    <a:ea typeface="Segoe UI" pitchFamily="34" charset="0"/>
                    <a:cs typeface="Segoe UI" pitchFamily="34" charset="0"/>
                  </a:rPr>
                  <a:t>Microsoft</a:t>
                </a:r>
              </a:p>
              <a:p>
                <a:pPr marL="380841" marR="0" lvl="0" indent="-380841" defTabSz="914400" eaLnBrk="1" fontAlgn="auto" latinLnBrk="0" hangingPunct="1">
                  <a:lnSpc>
                    <a:spcPct val="90000"/>
                  </a:lnSpc>
                  <a:spcBef>
                    <a:spcPts val="0"/>
                  </a:spcBef>
                  <a:spcAft>
                    <a:spcPts val="0"/>
                  </a:spcAft>
                  <a:buClrTx/>
                  <a:buSzPct val="90000"/>
                  <a:buFont typeface="Arial" pitchFamily="34" charset="0"/>
                  <a:buChar char="•"/>
                  <a:tabLst/>
                  <a:defRPr/>
                </a:pPr>
                <a:r>
                  <a:rPr kumimoji="0" lang="en-US" sz="2000" b="1" i="0" u="none" strike="noStrike" kern="0" cap="none" spc="0" normalizeH="0" baseline="0" noProof="0" dirty="0">
                    <a:ln>
                      <a:noFill/>
                    </a:ln>
                    <a:gradFill>
                      <a:gsLst>
                        <a:gs pos="85000">
                          <a:srgbClr val="FFFFFF"/>
                        </a:gs>
                        <a:gs pos="0">
                          <a:srgbClr val="FFFFFF"/>
                        </a:gs>
                      </a:gsLst>
                      <a:lin ang="5400000" scaled="0"/>
                    </a:gradFill>
                    <a:effectLst/>
                    <a:uLnTx/>
                    <a:uFillTx/>
                    <a:latin typeface="Segoe UI Light" pitchFamily="34" charset="0"/>
                    <a:ea typeface="Segoe UI" pitchFamily="34" charset="0"/>
                    <a:cs typeface="Segoe UI" pitchFamily="34" charset="0"/>
                  </a:rPr>
                  <a:t>Partner </a:t>
                </a:r>
              </a:p>
              <a:p>
                <a:pPr marL="380841" marR="0" lvl="0" indent="-380841" defTabSz="914400" eaLnBrk="1" fontAlgn="auto" latinLnBrk="0" hangingPunct="1">
                  <a:lnSpc>
                    <a:spcPct val="90000"/>
                  </a:lnSpc>
                  <a:spcBef>
                    <a:spcPts val="0"/>
                  </a:spcBef>
                  <a:spcAft>
                    <a:spcPts val="0"/>
                  </a:spcAft>
                  <a:buClrTx/>
                  <a:buSzPct val="90000"/>
                  <a:buFont typeface="Arial" pitchFamily="34" charset="0"/>
                  <a:buChar char="•"/>
                  <a:tabLst/>
                  <a:defRPr/>
                </a:pPr>
                <a:r>
                  <a:rPr kumimoji="0" lang="en-US" sz="2000" b="1" i="0" u="none" strike="noStrike" kern="0" cap="none" spc="0" normalizeH="0" baseline="0" noProof="0" dirty="0">
                    <a:ln>
                      <a:noFill/>
                    </a:ln>
                    <a:gradFill>
                      <a:gsLst>
                        <a:gs pos="85000">
                          <a:srgbClr val="FFFFFF"/>
                        </a:gs>
                        <a:gs pos="0">
                          <a:srgbClr val="FFFFFF"/>
                        </a:gs>
                      </a:gsLst>
                      <a:lin ang="5400000" scaled="0"/>
                    </a:gradFill>
                    <a:effectLst/>
                    <a:uLnTx/>
                    <a:uFillTx/>
                    <a:latin typeface="Segoe UI Light" pitchFamily="34" charset="0"/>
                    <a:ea typeface="Segoe UI" pitchFamily="34" charset="0"/>
                    <a:cs typeface="Segoe UI" pitchFamily="34" charset="0"/>
                  </a:rPr>
                  <a:t>User</a:t>
                </a:r>
              </a:p>
            </p:txBody>
          </p:sp>
          <p:sp>
            <p:nvSpPr>
              <p:cNvPr id="28" name="Freeform 79"/>
              <p:cNvSpPr>
                <a:spLocks noEditPoints="1"/>
              </p:cNvSpPr>
              <p:nvPr/>
            </p:nvSpPr>
            <p:spPr bwMode="black">
              <a:xfrm>
                <a:off x="955079" y="2086919"/>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703" tIns="54851" rIns="109703" bIns="5485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dirty="0">
                  <a:ln>
                    <a:noFill/>
                  </a:ln>
                  <a:solidFill>
                    <a:sysClr val="windowText" lastClr="000000"/>
                  </a:solidFill>
                  <a:effectLst/>
                  <a:uLnTx/>
                  <a:uFillTx/>
                </a:endParaRPr>
              </a:p>
            </p:txBody>
          </p:sp>
          <p:sp>
            <p:nvSpPr>
              <p:cNvPr id="30" name="Freeform 79"/>
              <p:cNvSpPr>
                <a:spLocks noEditPoints="1"/>
              </p:cNvSpPr>
              <p:nvPr/>
            </p:nvSpPr>
            <p:spPr bwMode="black">
              <a:xfrm>
                <a:off x="1387219" y="2086919"/>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703" tIns="54851" rIns="109703" bIns="5485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dirty="0">
                  <a:ln>
                    <a:noFill/>
                  </a:ln>
                  <a:solidFill>
                    <a:sysClr val="windowText" lastClr="000000"/>
                  </a:solidFill>
                  <a:effectLst/>
                  <a:uLnTx/>
                  <a:uFillTx/>
                </a:endParaRPr>
              </a:p>
            </p:txBody>
          </p:sp>
          <p:sp>
            <p:nvSpPr>
              <p:cNvPr id="32" name="Freeform 79"/>
              <p:cNvSpPr>
                <a:spLocks noEditPoints="1"/>
              </p:cNvSpPr>
              <p:nvPr/>
            </p:nvSpPr>
            <p:spPr bwMode="black">
              <a:xfrm>
                <a:off x="1801433" y="2094653"/>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703" tIns="54851" rIns="109703" bIns="5485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dirty="0">
                  <a:ln>
                    <a:noFill/>
                  </a:ln>
                  <a:solidFill>
                    <a:sysClr val="windowText" lastClr="000000"/>
                  </a:solidFill>
                  <a:effectLst/>
                  <a:uLnTx/>
                  <a:uFillTx/>
                </a:endParaRPr>
              </a:p>
            </p:txBody>
          </p:sp>
          <p:sp>
            <p:nvSpPr>
              <p:cNvPr id="38" name="Freeform 79"/>
              <p:cNvSpPr>
                <a:spLocks noEditPoints="1"/>
              </p:cNvSpPr>
              <p:nvPr/>
            </p:nvSpPr>
            <p:spPr bwMode="black">
              <a:xfrm>
                <a:off x="2209019" y="2086919"/>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703" tIns="54851" rIns="109703" bIns="5485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dirty="0">
                  <a:ln>
                    <a:noFill/>
                  </a:ln>
                  <a:solidFill>
                    <a:sysClr val="windowText" lastClr="000000"/>
                  </a:solidFill>
                  <a:effectLst/>
                  <a:uLnTx/>
                  <a:uFillTx/>
                </a:endParaRPr>
              </a:p>
            </p:txBody>
          </p:sp>
        </p:grpSp>
        <p:grpSp>
          <p:nvGrpSpPr>
            <p:cNvPr id="7" name="Group 6"/>
            <p:cNvGrpSpPr/>
            <p:nvPr/>
          </p:nvGrpSpPr>
          <p:grpSpPr>
            <a:xfrm>
              <a:off x="1597779" y="3073276"/>
              <a:ext cx="2088743" cy="2126266"/>
              <a:chOff x="3055099" y="760689"/>
              <a:chExt cx="1764827" cy="1796531"/>
            </a:xfrm>
          </p:grpSpPr>
          <p:sp>
            <p:nvSpPr>
              <p:cNvPr id="39" name="Rectangle 38"/>
              <p:cNvSpPr/>
              <p:nvPr/>
            </p:nvSpPr>
            <p:spPr bwMode="auto">
              <a:xfrm>
                <a:off x="3055099" y="760689"/>
                <a:ext cx="1764827" cy="1796531"/>
              </a:xfrm>
              <a:prstGeom prst="rect">
                <a:avLst/>
              </a:prstGeom>
              <a:solidFill>
                <a:schemeClr val="accent2"/>
              </a:solidFill>
              <a:ln w="9525" cap="flat" cmpd="sng" algn="ctr">
                <a:noFill/>
                <a:prstDash val="solid"/>
                <a:headEnd type="none" w="med" len="med"/>
                <a:tailEnd type="none" w="med" len="med"/>
              </a:ln>
              <a:effectLst/>
            </p:spPr>
            <p:txBody>
              <a:bodyPr vert="horz" wrap="square" lIns="121878" tIns="121878" rIns="121878" bIns="121878" numCol="1" rtlCol="0" anchor="t" anchorCtr="0" compatLnSpc="1">
                <a:prstTxWarp prst="textNoShape">
                  <a:avLst/>
                </a:prstTxWarp>
              </a:bodyPr>
              <a:lstStyle/>
              <a:p>
                <a:pPr marL="0" marR="0" lvl="0" indent="0" defTabSz="914400" eaLnBrk="1" fontAlgn="auto" latinLnBrk="0" hangingPunct="1">
                  <a:lnSpc>
                    <a:spcPct val="90000"/>
                  </a:lnSpc>
                  <a:spcBef>
                    <a:spcPts val="0"/>
                  </a:spcBef>
                  <a:spcAft>
                    <a:spcPts val="0"/>
                  </a:spcAft>
                  <a:buClrTx/>
                  <a:buSzPct val="90000"/>
                  <a:buFontTx/>
                  <a:buNone/>
                  <a:tabLst/>
                  <a:defRPr/>
                </a:pPr>
                <a:r>
                  <a:rPr kumimoji="0" lang="en-US" sz="2800" b="1" i="0" u="sng" strike="noStrike" kern="0" cap="none" spc="0" normalizeH="0" baseline="0" noProof="0" dirty="0">
                    <a:ln>
                      <a:noFill/>
                    </a:ln>
                    <a:gradFill>
                      <a:gsLst>
                        <a:gs pos="85000">
                          <a:srgbClr val="FFFFFF"/>
                        </a:gs>
                        <a:gs pos="0">
                          <a:srgbClr val="FFFFFF"/>
                        </a:gs>
                      </a:gsLst>
                      <a:lin ang="5400000" scaled="0"/>
                    </a:gradFill>
                    <a:effectLst/>
                    <a:uLnTx/>
                    <a:uFillTx/>
                    <a:latin typeface="Segoe UI Light" pitchFamily="34" charset="0"/>
                    <a:ea typeface="Segoe UI" pitchFamily="34" charset="0"/>
                    <a:cs typeface="Segoe UI" pitchFamily="34" charset="0"/>
                  </a:rPr>
                  <a:t>Disks</a:t>
                </a:r>
              </a:p>
              <a:p>
                <a:pPr marL="0" marR="0" lvl="0" indent="0" defTabSz="914400" eaLnBrk="1" fontAlgn="auto" latinLnBrk="0" hangingPunct="1">
                  <a:lnSpc>
                    <a:spcPct val="90000"/>
                  </a:lnSpc>
                  <a:spcBef>
                    <a:spcPts val="0"/>
                  </a:spcBef>
                  <a:spcAft>
                    <a:spcPts val="0"/>
                  </a:spcAft>
                  <a:buClrTx/>
                  <a:buSzPct val="90000"/>
                  <a:buFontTx/>
                  <a:buNone/>
                  <a:tabLst/>
                  <a:defRPr/>
                </a:pPr>
                <a:endParaRPr kumimoji="0" lang="en-US" sz="1400" b="1" i="0" u="sng" strike="noStrike" kern="0" cap="none" spc="0" normalizeH="0" baseline="0" noProof="0" dirty="0">
                  <a:ln>
                    <a:noFill/>
                  </a:ln>
                  <a:gradFill>
                    <a:gsLst>
                      <a:gs pos="85000">
                        <a:srgbClr val="FFFFFF"/>
                      </a:gs>
                      <a:gs pos="0">
                        <a:srgbClr val="FFFFFF"/>
                      </a:gs>
                    </a:gsLst>
                    <a:lin ang="5400000" scaled="0"/>
                  </a:gradFill>
                  <a:effectLst/>
                  <a:uLnTx/>
                  <a:uFillTx/>
                  <a:latin typeface="Segoe UI Light" pitchFamily="34" charset="0"/>
                  <a:ea typeface="Segoe UI" pitchFamily="34" charset="0"/>
                  <a:cs typeface="Segoe UI" pitchFamily="34" charset="0"/>
                </a:endParaRPr>
              </a:p>
              <a:p>
                <a:pPr marL="380841" marR="0" lvl="0" indent="-380841" defTabSz="914400" eaLnBrk="1" fontAlgn="auto" latinLnBrk="0" hangingPunct="1">
                  <a:lnSpc>
                    <a:spcPct val="90000"/>
                  </a:lnSpc>
                  <a:spcBef>
                    <a:spcPts val="0"/>
                  </a:spcBef>
                  <a:spcAft>
                    <a:spcPts val="0"/>
                  </a:spcAft>
                  <a:buClrTx/>
                  <a:buSzPct val="90000"/>
                  <a:buFont typeface="Arial" pitchFamily="34" charset="0"/>
                  <a:buChar char="•"/>
                  <a:tabLst/>
                  <a:defRPr/>
                </a:pPr>
                <a:r>
                  <a:rPr kumimoji="0" lang="en-US" sz="2000" b="1" i="0" u="none" strike="noStrike" kern="0" cap="none" spc="0" normalizeH="0" baseline="0" noProof="0" dirty="0">
                    <a:ln>
                      <a:noFill/>
                    </a:ln>
                    <a:gradFill>
                      <a:gsLst>
                        <a:gs pos="85000">
                          <a:srgbClr val="FFFFFF"/>
                        </a:gs>
                        <a:gs pos="0">
                          <a:srgbClr val="FFFFFF"/>
                        </a:gs>
                      </a:gsLst>
                      <a:lin ang="5400000" scaled="0"/>
                    </a:gradFill>
                    <a:effectLst/>
                    <a:uLnTx/>
                    <a:uFillTx/>
                    <a:latin typeface="Segoe UI Light" pitchFamily="34" charset="0"/>
                    <a:ea typeface="Segoe UI" pitchFamily="34" charset="0"/>
                    <a:cs typeface="Segoe UI" pitchFamily="34" charset="0"/>
                  </a:rPr>
                  <a:t>OS Disks </a:t>
                </a:r>
              </a:p>
              <a:p>
                <a:pPr marL="380841" marR="0" lvl="0" indent="-380841" defTabSz="914400" eaLnBrk="1" fontAlgn="auto" latinLnBrk="0" hangingPunct="1">
                  <a:lnSpc>
                    <a:spcPct val="90000"/>
                  </a:lnSpc>
                  <a:spcBef>
                    <a:spcPts val="0"/>
                  </a:spcBef>
                  <a:spcAft>
                    <a:spcPts val="0"/>
                  </a:spcAft>
                  <a:buClrTx/>
                  <a:buSzPct val="90000"/>
                  <a:buFont typeface="Arial" pitchFamily="34" charset="0"/>
                  <a:buChar char="•"/>
                  <a:tabLst/>
                  <a:defRPr/>
                </a:pPr>
                <a:r>
                  <a:rPr kumimoji="0" lang="en-US" sz="2000" b="1" i="0" u="none" strike="noStrike" kern="0" cap="none" spc="0" normalizeH="0" baseline="0" noProof="0" dirty="0">
                    <a:ln>
                      <a:noFill/>
                    </a:ln>
                    <a:gradFill>
                      <a:gsLst>
                        <a:gs pos="85000">
                          <a:srgbClr val="FFFFFF"/>
                        </a:gs>
                        <a:gs pos="0">
                          <a:srgbClr val="FFFFFF"/>
                        </a:gs>
                      </a:gsLst>
                      <a:lin ang="5400000" scaled="0"/>
                    </a:gradFill>
                    <a:effectLst/>
                    <a:uLnTx/>
                    <a:uFillTx/>
                    <a:latin typeface="Segoe UI Light" pitchFamily="34" charset="0"/>
                    <a:ea typeface="Segoe UI" pitchFamily="34" charset="0"/>
                    <a:cs typeface="Segoe UI" pitchFamily="34" charset="0"/>
                  </a:rPr>
                  <a:t>Data Disks</a:t>
                </a:r>
              </a:p>
            </p:txBody>
          </p:sp>
          <p:sp>
            <p:nvSpPr>
              <p:cNvPr id="21" name="Freeform 79"/>
              <p:cNvSpPr>
                <a:spLocks noEditPoints="1"/>
              </p:cNvSpPr>
              <p:nvPr/>
            </p:nvSpPr>
            <p:spPr bwMode="black">
              <a:xfrm>
                <a:off x="3145506" y="2079185"/>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703" tIns="54851" rIns="109703" bIns="5485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dirty="0">
                  <a:ln>
                    <a:noFill/>
                  </a:ln>
                  <a:solidFill>
                    <a:sysClr val="windowText" lastClr="000000"/>
                  </a:solidFill>
                  <a:effectLst/>
                  <a:uLnTx/>
                  <a:uFillTx/>
                </a:endParaRPr>
              </a:p>
            </p:txBody>
          </p:sp>
          <p:sp>
            <p:nvSpPr>
              <p:cNvPr id="22" name="Freeform 79"/>
              <p:cNvSpPr>
                <a:spLocks noEditPoints="1"/>
              </p:cNvSpPr>
              <p:nvPr/>
            </p:nvSpPr>
            <p:spPr bwMode="black">
              <a:xfrm>
                <a:off x="3577646" y="2079185"/>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703" tIns="54851" rIns="109703" bIns="5485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dirty="0">
                  <a:ln>
                    <a:noFill/>
                  </a:ln>
                  <a:solidFill>
                    <a:sysClr val="windowText" lastClr="000000"/>
                  </a:solidFill>
                  <a:effectLst/>
                  <a:uLnTx/>
                  <a:uFillTx/>
                </a:endParaRPr>
              </a:p>
            </p:txBody>
          </p:sp>
          <p:sp>
            <p:nvSpPr>
              <p:cNvPr id="23" name="Freeform 79"/>
              <p:cNvSpPr>
                <a:spLocks noEditPoints="1"/>
              </p:cNvSpPr>
              <p:nvPr/>
            </p:nvSpPr>
            <p:spPr bwMode="black">
              <a:xfrm>
                <a:off x="3991860" y="2086919"/>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703" tIns="54851" rIns="109703" bIns="5485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dirty="0">
                  <a:ln>
                    <a:noFill/>
                  </a:ln>
                  <a:solidFill>
                    <a:sysClr val="windowText" lastClr="000000"/>
                  </a:solidFill>
                  <a:effectLst/>
                  <a:uLnTx/>
                  <a:uFillTx/>
                </a:endParaRPr>
              </a:p>
            </p:txBody>
          </p:sp>
          <p:sp>
            <p:nvSpPr>
              <p:cNvPr id="24" name="Freeform 79"/>
              <p:cNvSpPr>
                <a:spLocks noEditPoints="1"/>
              </p:cNvSpPr>
              <p:nvPr/>
            </p:nvSpPr>
            <p:spPr bwMode="black">
              <a:xfrm>
                <a:off x="4399446" y="2079185"/>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703" tIns="54851" rIns="109703" bIns="5485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dirty="0">
                  <a:ln>
                    <a:noFill/>
                  </a:ln>
                  <a:solidFill>
                    <a:sysClr val="windowText" lastClr="000000"/>
                  </a:solidFill>
                  <a:effectLst/>
                  <a:uLnTx/>
                  <a:uFillTx/>
                </a:endParaRPr>
              </a:p>
            </p:txBody>
          </p:sp>
        </p:grpSp>
        <p:sp>
          <p:nvSpPr>
            <p:cNvPr id="8" name="TextBox 7"/>
            <p:cNvSpPr txBox="1"/>
            <p:nvPr/>
          </p:nvSpPr>
          <p:spPr>
            <a:xfrm>
              <a:off x="3888372" y="976268"/>
              <a:ext cx="6594260" cy="1355080"/>
            </a:xfrm>
            <a:prstGeom prst="rect">
              <a:avLst/>
            </a:prstGeom>
            <a:noFill/>
          </p:spPr>
          <p:txBody>
            <a:bodyPr wrap="square" lIns="0" tIns="0" rIns="0" bIns="0" rtlCol="0">
              <a:spAutoFit/>
            </a:bodyPr>
            <a:lstStyle/>
            <a:p>
              <a:pPr marL="0" marR="0" lvl="0" indent="0" defTabSz="914400" eaLnBrk="1" fontAlgn="auto" latinLnBrk="0" hangingPunct="1">
                <a:lnSpc>
                  <a:spcPct val="90000"/>
                </a:lnSpc>
                <a:spcBef>
                  <a:spcPct val="20000"/>
                </a:spcBef>
                <a:spcAft>
                  <a:spcPts val="0"/>
                </a:spcAft>
                <a:buClrTx/>
                <a:buSzPct val="80000"/>
                <a:buFontTx/>
                <a:buNone/>
                <a:tabLst/>
                <a:defRPr/>
              </a:pPr>
              <a:r>
                <a:rPr kumimoji="0" lang="en-US" sz="2800" b="0" i="0" u="none" strike="noStrike" kern="0" cap="none" spc="0" normalizeH="0" baseline="0" noProof="0" dirty="0">
                  <a:ln>
                    <a:noFill/>
                  </a:ln>
                  <a:solidFill>
                    <a:sysClr val="windowText" lastClr="000000"/>
                  </a:solidFill>
                  <a:effectLst/>
                  <a:uLnTx/>
                  <a:uFillTx/>
                </a:rPr>
                <a:t>Base OS image for new Virtual Machines</a:t>
              </a:r>
            </a:p>
            <a:p>
              <a:pPr marL="0" marR="0" lvl="0" indent="0" defTabSz="914400" eaLnBrk="1" fontAlgn="auto" latinLnBrk="0" hangingPunct="1">
                <a:lnSpc>
                  <a:spcPct val="90000"/>
                </a:lnSpc>
                <a:spcBef>
                  <a:spcPct val="20000"/>
                </a:spcBef>
                <a:spcAft>
                  <a:spcPts val="0"/>
                </a:spcAft>
                <a:buClrTx/>
                <a:buSzPct val="80000"/>
                <a:buFontTx/>
                <a:buNone/>
                <a:tabLst/>
                <a:defRPr/>
              </a:pPr>
              <a:r>
                <a:rPr kumimoji="0" lang="en-US" sz="2800" b="0" i="0" u="none" strike="noStrike" kern="0" cap="none" spc="0" normalizeH="0" baseline="0" noProof="0" dirty="0">
                  <a:ln>
                    <a:noFill/>
                  </a:ln>
                  <a:solidFill>
                    <a:sysClr val="windowText" lastClr="000000"/>
                  </a:solidFill>
                  <a:effectLst/>
                  <a:uLnTx/>
                  <a:uFillTx/>
                </a:rPr>
                <a:t>Sys-Prepped/Generalized/Read Only </a:t>
              </a:r>
            </a:p>
            <a:p>
              <a:pPr marL="0" marR="0" lvl="0" indent="0" defTabSz="914400" eaLnBrk="1" fontAlgn="auto" latinLnBrk="0" hangingPunct="1">
                <a:lnSpc>
                  <a:spcPct val="90000"/>
                </a:lnSpc>
                <a:spcBef>
                  <a:spcPct val="20000"/>
                </a:spcBef>
                <a:spcAft>
                  <a:spcPts val="0"/>
                </a:spcAft>
                <a:buClrTx/>
                <a:buSzPct val="80000"/>
                <a:buFontTx/>
                <a:buNone/>
                <a:tabLst/>
                <a:defRPr/>
              </a:pPr>
              <a:r>
                <a:rPr kumimoji="0" lang="en-US" sz="2800" b="0" i="0" u="none" strike="noStrike" kern="0" cap="none" spc="0" normalizeH="0" baseline="0" noProof="0" dirty="0">
                  <a:ln>
                    <a:noFill/>
                  </a:ln>
                  <a:solidFill>
                    <a:sysClr val="windowText" lastClr="000000"/>
                  </a:solidFill>
                  <a:effectLst/>
                  <a:uLnTx/>
                  <a:uFillTx/>
                </a:rPr>
                <a:t>Created by uploading or by capture</a:t>
              </a:r>
            </a:p>
          </p:txBody>
        </p:sp>
        <p:sp>
          <p:nvSpPr>
            <p:cNvPr id="37" name="Rectangle 36"/>
            <p:cNvSpPr/>
            <p:nvPr/>
          </p:nvSpPr>
          <p:spPr bwMode="auto">
            <a:xfrm>
              <a:off x="3776792" y="3073276"/>
              <a:ext cx="6817431" cy="213889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62" tIns="60931" rIns="121862" bIns="60931" numCol="1" rtlCol="0" anchor="ctr" anchorCtr="0" compatLnSpc="1">
              <a:prstTxWarp prst="textNoShape">
                <a:avLst/>
              </a:prstTxWarp>
            </a:bodyPr>
            <a:lstStyle/>
            <a:p>
              <a:pPr marL="0" marR="0" lvl="0" indent="0" algn="ctr" defTabSz="1218291" eaLnBrk="1" fontAlgn="base" latinLnBrk="0" hangingPunct="1">
                <a:lnSpc>
                  <a:spcPct val="100000"/>
                </a:lnSpc>
                <a:spcBef>
                  <a:spcPct val="0"/>
                </a:spcBef>
                <a:spcAft>
                  <a:spcPct val="0"/>
                </a:spcAft>
                <a:buClrTx/>
                <a:buSzTx/>
                <a:buFontTx/>
                <a:buNone/>
                <a:tabLst/>
                <a:defRPr/>
              </a:pPr>
              <a:endParaRPr kumimoji="0" lang="en-US" sz="2933"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36" name="TextBox 35"/>
            <p:cNvSpPr txBox="1"/>
            <p:nvPr/>
          </p:nvSpPr>
          <p:spPr>
            <a:xfrm>
              <a:off x="3999957" y="3458871"/>
              <a:ext cx="6025631" cy="1249573"/>
            </a:xfrm>
            <a:prstGeom prst="rect">
              <a:avLst/>
            </a:prstGeom>
            <a:noFill/>
          </p:spPr>
          <p:txBody>
            <a:bodyPr wrap="square" lIns="0" tIns="0" rIns="0" bIns="0" rtlCol="0" anchor="ctr">
              <a:spAutoFit/>
            </a:bodyPr>
            <a:lstStyle/>
            <a:p>
              <a:pPr marL="0" marR="0" lvl="0" indent="0" defTabSz="914400" eaLnBrk="1" fontAlgn="auto" latinLnBrk="0" hangingPunct="1">
                <a:lnSpc>
                  <a:spcPct val="90000"/>
                </a:lnSpc>
                <a:spcBef>
                  <a:spcPct val="20000"/>
                </a:spcBef>
                <a:spcAft>
                  <a:spcPts val="0"/>
                </a:spcAft>
                <a:buClrTx/>
                <a:buSzPct val="80000"/>
                <a:buFontTx/>
                <a:buNone/>
                <a:tabLst/>
                <a:defRPr/>
              </a:pPr>
              <a:r>
                <a:rPr kumimoji="0" lang="en-US" sz="2800" b="0" i="0" u="none" strike="noStrike" kern="0" cap="none" spc="0" normalizeH="0" baseline="0" noProof="0" dirty="0">
                  <a:ln>
                    <a:noFill/>
                  </a:ln>
                  <a:solidFill>
                    <a:sysClr val="windowText" lastClr="000000"/>
                  </a:solidFill>
                  <a:effectLst/>
                  <a:uLnTx/>
                  <a:uFillTx/>
                </a:rPr>
                <a:t>Writable Disks for Virtual Machines</a:t>
              </a:r>
            </a:p>
            <a:p>
              <a:pPr marL="0" marR="0" lvl="0" indent="0" defTabSz="914400" eaLnBrk="1" fontAlgn="auto" latinLnBrk="0" hangingPunct="1">
                <a:lnSpc>
                  <a:spcPct val="90000"/>
                </a:lnSpc>
                <a:spcBef>
                  <a:spcPct val="20000"/>
                </a:spcBef>
                <a:spcAft>
                  <a:spcPts val="0"/>
                </a:spcAft>
                <a:buClrTx/>
                <a:buSzPct val="80000"/>
                <a:buFontTx/>
                <a:buNone/>
                <a:tabLst/>
                <a:defRPr/>
              </a:pPr>
              <a:r>
                <a:rPr kumimoji="0" lang="en-US" sz="2800" b="0" i="0" u="none" strike="noStrike" kern="0" cap="none" spc="0" normalizeH="0" baseline="0" noProof="0" dirty="0">
                  <a:ln>
                    <a:noFill/>
                  </a:ln>
                  <a:solidFill>
                    <a:sysClr val="windowText" lastClr="000000"/>
                  </a:solidFill>
                  <a:effectLst/>
                  <a:uLnTx/>
                  <a:uFillTx/>
                </a:rPr>
                <a:t>Created during VM creation or during upload of existing VHDs.  </a:t>
              </a:r>
            </a:p>
          </p:txBody>
        </p:sp>
      </p:grpSp>
    </p:spTree>
    <p:extLst>
      <p:ext uri="{BB962C8B-B14F-4D97-AF65-F5344CB8AC3E}">
        <p14:creationId xmlns:p14="http://schemas.microsoft.com/office/powerpoint/2010/main" val="1651949553"/>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111250" y="342900"/>
            <a:ext cx="11080750" cy="957263"/>
          </a:xfrm>
          <a:prstGeom prst="rect">
            <a:avLst/>
          </a:prstGeom>
        </p:spPr>
        <p:txBody>
          <a:bodyPr/>
          <a:lstStyle/>
          <a:p>
            <a:r>
              <a:rPr lang="en-US" dirty="0"/>
              <a:t>VM disk layout</a:t>
            </a:r>
          </a:p>
        </p:txBody>
      </p:sp>
      <p:pic>
        <p:nvPicPr>
          <p:cNvPr id="3584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113337"/>
            <a:ext cx="9511410" cy="3494764"/>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3" name="Straight Arrow Connector 12"/>
          <p:cNvCxnSpPr>
            <a:stCxn id="7" idx="2"/>
          </p:cNvCxnSpPr>
          <p:nvPr/>
        </p:nvCxnSpPr>
        <p:spPr>
          <a:xfrm>
            <a:off x="3273767" y="2986305"/>
            <a:ext cx="452413" cy="1311375"/>
          </a:xfrm>
          <a:prstGeom prst="straightConnector1">
            <a:avLst/>
          </a:prstGeom>
          <a:ln w="57150">
            <a:solidFill>
              <a:srgbClr val="FFC000"/>
            </a:solidFill>
            <a:tailEnd type="arrow"/>
          </a:ln>
        </p:spPr>
        <p:style>
          <a:lnRef idx="3">
            <a:schemeClr val="accent2"/>
          </a:lnRef>
          <a:fillRef idx="0">
            <a:schemeClr val="accent2"/>
          </a:fillRef>
          <a:effectRef idx="2">
            <a:schemeClr val="accent2"/>
          </a:effectRef>
          <a:fontRef idx="minor">
            <a:schemeClr val="tx1"/>
          </a:fontRef>
        </p:style>
      </p:cxnSp>
      <p:sp>
        <p:nvSpPr>
          <p:cNvPr id="9" name="Rectangle 8"/>
          <p:cNvSpPr/>
          <p:nvPr/>
        </p:nvSpPr>
        <p:spPr bwMode="auto">
          <a:xfrm>
            <a:off x="4457399" y="1321482"/>
            <a:ext cx="3375427" cy="1649896"/>
          </a:xfrm>
          <a:prstGeom prst="rect">
            <a:avLst/>
          </a:prstGeom>
          <a:solidFill>
            <a:schemeClr val="accent1"/>
          </a:soli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marL="0" marR="0" lvl="0" indent="0" defTabSz="913870" eaLnBrk="1" fontAlgn="auto" latinLnBrk="0" hangingPunct="1">
              <a:lnSpc>
                <a:spcPct val="100000"/>
              </a:lnSpc>
              <a:spcBef>
                <a:spcPts val="0"/>
              </a:spcBef>
              <a:spcAft>
                <a:spcPts val="0"/>
              </a:spcAft>
              <a:buClrTx/>
              <a:buSzTx/>
              <a:buFontTx/>
              <a:buNone/>
              <a:tabLst/>
              <a:defRPr/>
            </a:pPr>
            <a:r>
              <a:rPr kumimoji="0" lang="en-US" sz="2199" b="1" i="0" u="sng" strike="noStrike" kern="0" cap="none" spc="0" normalizeH="0" baseline="0" noProof="0" dirty="0">
                <a:ln>
                  <a:noFill/>
                </a:ln>
                <a:solidFill>
                  <a:srgbClr val="FFFFFF">
                    <a:alpha val="98824"/>
                  </a:srgbClr>
                </a:solidFill>
                <a:effectLst/>
                <a:uLnTx/>
                <a:uFillTx/>
                <a:latin typeface="Segoe UI" pitchFamily="34" charset="0"/>
                <a:ea typeface="Segoe UI" pitchFamily="34" charset="0"/>
                <a:cs typeface="Segoe UI" pitchFamily="34" charset="0"/>
              </a:rPr>
              <a:t>Temporary Storage Disk</a:t>
            </a:r>
          </a:p>
          <a:p>
            <a:pPr marL="342814" marR="0" lvl="0" indent="-342814" defTabSz="913870" eaLnBrk="1" fontAlgn="auto" latinLnBrk="0" hangingPunct="1">
              <a:lnSpc>
                <a:spcPct val="100000"/>
              </a:lnSpc>
              <a:spcBef>
                <a:spcPts val="0"/>
              </a:spcBef>
              <a:spcAft>
                <a:spcPts val="0"/>
              </a:spcAft>
              <a:buClrTx/>
              <a:buSzTx/>
              <a:buFont typeface="Arial" pitchFamily="34" charset="0"/>
              <a:buChar char="•"/>
              <a:tabLst/>
              <a:defRPr/>
            </a:pPr>
            <a:r>
              <a:rPr kumimoji="0" lang="en-US" sz="2199" b="0" i="0" u="none" strike="noStrike" kern="0" cap="none" spc="0" normalizeH="0" baseline="0" noProof="0" dirty="0">
                <a:ln>
                  <a:noFill/>
                </a:ln>
                <a:solidFill>
                  <a:srgbClr val="FFFFFF">
                    <a:alpha val="98824"/>
                  </a:srgbClr>
                </a:solidFill>
                <a:effectLst/>
                <a:uLnTx/>
                <a:uFillTx/>
                <a:latin typeface="Segoe UI" pitchFamily="34" charset="0"/>
                <a:ea typeface="Segoe UI" pitchFamily="34" charset="0"/>
                <a:cs typeface="Segoe UI" pitchFamily="34" charset="0"/>
              </a:rPr>
              <a:t>Local (Not Persistent)</a:t>
            </a:r>
          </a:p>
          <a:p>
            <a:pPr marL="342814" marR="0" lvl="0" indent="-342814" defTabSz="913870" eaLnBrk="1" fontAlgn="auto" latinLnBrk="0" hangingPunct="1">
              <a:lnSpc>
                <a:spcPct val="100000"/>
              </a:lnSpc>
              <a:spcBef>
                <a:spcPts val="0"/>
              </a:spcBef>
              <a:spcAft>
                <a:spcPts val="0"/>
              </a:spcAft>
              <a:buClrTx/>
              <a:buSzTx/>
              <a:buFont typeface="Arial" pitchFamily="34" charset="0"/>
              <a:buChar char="•"/>
              <a:tabLst/>
              <a:defRPr/>
            </a:pPr>
            <a:r>
              <a:rPr kumimoji="0" lang="en-US" sz="2199" b="0" i="0" u="none" strike="noStrike" kern="0" cap="none" spc="0" normalizeH="0" baseline="0" noProof="0" dirty="0">
                <a:ln>
                  <a:noFill/>
                </a:ln>
                <a:solidFill>
                  <a:srgbClr val="FFFFFF">
                    <a:alpha val="98824"/>
                  </a:srgbClr>
                </a:solidFill>
                <a:effectLst/>
                <a:uLnTx/>
                <a:uFillTx/>
                <a:latin typeface="Segoe UI" pitchFamily="34" charset="0"/>
                <a:ea typeface="Segoe UI" pitchFamily="34" charset="0"/>
                <a:cs typeface="Segoe UI" pitchFamily="34" charset="0"/>
              </a:rPr>
              <a:t>SATA</a:t>
            </a:r>
          </a:p>
          <a:p>
            <a:pPr marL="342814" marR="0" lvl="0" indent="-342814" defTabSz="913870" eaLnBrk="1" fontAlgn="auto" latinLnBrk="0" hangingPunct="1">
              <a:lnSpc>
                <a:spcPct val="100000"/>
              </a:lnSpc>
              <a:spcBef>
                <a:spcPts val="0"/>
              </a:spcBef>
              <a:spcAft>
                <a:spcPts val="0"/>
              </a:spcAft>
              <a:buClrTx/>
              <a:buSzTx/>
              <a:buFont typeface="Arial" pitchFamily="34" charset="0"/>
              <a:buChar char="•"/>
              <a:tabLst/>
              <a:defRPr/>
            </a:pPr>
            <a:r>
              <a:rPr kumimoji="0" lang="en-US" sz="2199" b="1" i="0" u="none" strike="noStrike" kern="0" cap="none" spc="0" normalizeH="0" baseline="0" noProof="0" dirty="0">
                <a:ln>
                  <a:noFill/>
                </a:ln>
                <a:solidFill>
                  <a:srgbClr val="FFFFFF">
                    <a:alpha val="98824"/>
                  </a:srgbClr>
                </a:solidFill>
                <a:effectLst/>
                <a:uLnTx/>
                <a:uFillTx/>
                <a:latin typeface="Segoe UI" pitchFamily="34" charset="0"/>
                <a:ea typeface="Segoe UI" pitchFamily="34" charset="0"/>
                <a:cs typeface="Segoe UI" pitchFamily="34" charset="0"/>
              </a:rPr>
              <a:t>Drive D:</a:t>
            </a:r>
          </a:p>
        </p:txBody>
      </p:sp>
      <p:cxnSp>
        <p:nvCxnSpPr>
          <p:cNvPr id="10" name="Straight Arrow Connector 9"/>
          <p:cNvCxnSpPr>
            <a:stCxn id="9" idx="2"/>
          </p:cNvCxnSpPr>
          <p:nvPr/>
        </p:nvCxnSpPr>
        <p:spPr>
          <a:xfrm flipH="1">
            <a:off x="5280660" y="2971378"/>
            <a:ext cx="864453" cy="1326302"/>
          </a:xfrm>
          <a:prstGeom prst="straightConnector1">
            <a:avLst/>
          </a:prstGeom>
          <a:ln w="57150">
            <a:solidFill>
              <a:srgbClr val="FFC000"/>
            </a:solidFill>
            <a:tailEnd type="arrow"/>
          </a:ln>
        </p:spPr>
        <p:style>
          <a:lnRef idx="3">
            <a:schemeClr val="accent2"/>
          </a:lnRef>
          <a:fillRef idx="0">
            <a:schemeClr val="accent2"/>
          </a:fillRef>
          <a:effectRef idx="2">
            <a:schemeClr val="accent2"/>
          </a:effectRef>
          <a:fontRef idx="minor">
            <a:schemeClr val="tx1"/>
          </a:fontRef>
        </p:style>
      </p:cxnSp>
      <p:sp>
        <p:nvSpPr>
          <p:cNvPr id="11" name="Rectangle 10"/>
          <p:cNvSpPr/>
          <p:nvPr/>
        </p:nvSpPr>
        <p:spPr bwMode="auto">
          <a:xfrm>
            <a:off x="8060272" y="1336408"/>
            <a:ext cx="3809008" cy="1634970"/>
          </a:xfrm>
          <a:prstGeom prst="rect">
            <a:avLst/>
          </a:prstGeom>
          <a:solidFill>
            <a:schemeClr val="accent2"/>
          </a:soli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marL="0" marR="0" lvl="0" indent="0" defTabSz="913870" eaLnBrk="1" fontAlgn="auto" latinLnBrk="0" hangingPunct="1">
              <a:lnSpc>
                <a:spcPct val="100000"/>
              </a:lnSpc>
              <a:spcBef>
                <a:spcPts val="0"/>
              </a:spcBef>
              <a:spcAft>
                <a:spcPts val="0"/>
              </a:spcAft>
              <a:buClrTx/>
              <a:buSzTx/>
              <a:buFontTx/>
              <a:buNone/>
              <a:tabLst/>
              <a:defRPr/>
            </a:pPr>
            <a:r>
              <a:rPr kumimoji="0" lang="en-US" sz="2199" b="1" i="0" u="sng" strike="noStrike" kern="0" cap="none" spc="0" normalizeH="0" baseline="0" noProof="0" dirty="0">
                <a:ln>
                  <a:noFill/>
                </a:ln>
                <a:solidFill>
                  <a:srgbClr val="FFFFFF">
                    <a:alpha val="98824"/>
                  </a:srgbClr>
                </a:solidFill>
                <a:effectLst/>
                <a:uLnTx/>
                <a:uFillTx/>
                <a:latin typeface="Segoe UI" pitchFamily="34" charset="0"/>
                <a:ea typeface="Segoe UI" pitchFamily="34" charset="0"/>
                <a:cs typeface="Segoe UI" pitchFamily="34" charset="0"/>
              </a:rPr>
              <a:t>Data Disk(s)</a:t>
            </a:r>
          </a:p>
          <a:p>
            <a:pPr marL="342814" marR="0" lvl="0" indent="-342814" defTabSz="913870" eaLnBrk="1" fontAlgn="auto" latinLnBrk="0" hangingPunct="1">
              <a:lnSpc>
                <a:spcPct val="100000"/>
              </a:lnSpc>
              <a:spcBef>
                <a:spcPts val="0"/>
              </a:spcBef>
              <a:spcAft>
                <a:spcPts val="0"/>
              </a:spcAft>
              <a:buClrTx/>
              <a:buSzTx/>
              <a:buFont typeface="Arial" pitchFamily="34" charset="0"/>
              <a:buChar char="•"/>
              <a:tabLst/>
              <a:defRPr/>
            </a:pPr>
            <a:r>
              <a:rPr kumimoji="0" lang="en-US" sz="2199" b="0" i="0" u="none" strike="noStrike" kern="0" cap="none" spc="0" normalizeH="0" baseline="0" noProof="0" dirty="0">
                <a:ln>
                  <a:noFill/>
                </a:ln>
                <a:solidFill>
                  <a:srgbClr val="FFFFFF">
                    <a:alpha val="98824"/>
                  </a:srgbClr>
                </a:solidFill>
                <a:effectLst/>
                <a:uLnTx/>
                <a:uFillTx/>
                <a:latin typeface="Segoe UI" pitchFamily="34" charset="0"/>
                <a:ea typeface="Segoe UI" pitchFamily="34" charset="0"/>
                <a:cs typeface="Segoe UI" pitchFamily="34" charset="0"/>
              </a:rPr>
              <a:t>Persistent</a:t>
            </a:r>
          </a:p>
          <a:p>
            <a:pPr marL="342814" marR="0" lvl="0" indent="-342814" defTabSz="913870" eaLnBrk="1" fontAlgn="auto" latinLnBrk="0" hangingPunct="1">
              <a:lnSpc>
                <a:spcPct val="100000"/>
              </a:lnSpc>
              <a:spcBef>
                <a:spcPts val="0"/>
              </a:spcBef>
              <a:spcAft>
                <a:spcPts val="0"/>
              </a:spcAft>
              <a:buClrTx/>
              <a:buSzTx/>
              <a:buFont typeface="Arial" pitchFamily="34" charset="0"/>
              <a:buChar char="•"/>
              <a:tabLst/>
              <a:defRPr/>
            </a:pPr>
            <a:r>
              <a:rPr kumimoji="0" lang="en-US" sz="2199" b="0" i="0" u="none" strike="noStrike" kern="0" cap="none" spc="0" normalizeH="0" baseline="0" noProof="0" dirty="0">
                <a:ln>
                  <a:noFill/>
                </a:ln>
                <a:solidFill>
                  <a:srgbClr val="FFFFFF">
                    <a:alpha val="98824"/>
                  </a:srgbClr>
                </a:solidFill>
                <a:effectLst/>
                <a:uLnTx/>
                <a:uFillTx/>
                <a:latin typeface="Segoe UI" pitchFamily="34" charset="0"/>
                <a:ea typeface="Segoe UI" pitchFamily="34" charset="0"/>
                <a:cs typeface="Segoe UI" pitchFamily="34" charset="0"/>
              </a:rPr>
              <a:t>SCSI</a:t>
            </a:r>
          </a:p>
          <a:p>
            <a:pPr marL="342814" marR="0" lvl="0" indent="-342814" defTabSz="913870" eaLnBrk="1" fontAlgn="auto" latinLnBrk="0" hangingPunct="1">
              <a:lnSpc>
                <a:spcPct val="100000"/>
              </a:lnSpc>
              <a:spcBef>
                <a:spcPts val="0"/>
              </a:spcBef>
              <a:spcAft>
                <a:spcPts val="0"/>
              </a:spcAft>
              <a:buClrTx/>
              <a:buSzTx/>
              <a:buFont typeface="Arial" pitchFamily="34" charset="0"/>
              <a:buChar char="•"/>
              <a:tabLst/>
              <a:defRPr/>
            </a:pPr>
            <a:r>
              <a:rPr kumimoji="0" lang="en-US" sz="2199" b="1" i="0" u="none" strike="noStrike" kern="0" cap="none" spc="0" normalizeH="0" baseline="0" noProof="0" dirty="0">
                <a:ln>
                  <a:noFill/>
                </a:ln>
                <a:solidFill>
                  <a:srgbClr val="FFFFFF">
                    <a:alpha val="98824"/>
                  </a:srgbClr>
                </a:solidFill>
                <a:effectLst/>
                <a:uLnTx/>
                <a:uFillTx/>
                <a:latin typeface="Segoe UI" pitchFamily="34" charset="0"/>
                <a:ea typeface="Segoe UI" pitchFamily="34" charset="0"/>
                <a:cs typeface="Segoe UI" pitchFamily="34" charset="0"/>
              </a:rPr>
              <a:t>Customer Defined Letter</a:t>
            </a:r>
          </a:p>
        </p:txBody>
      </p:sp>
      <p:cxnSp>
        <p:nvCxnSpPr>
          <p:cNvPr id="12" name="Straight Arrow Connector 11"/>
          <p:cNvCxnSpPr>
            <a:stCxn id="11" idx="2"/>
          </p:cNvCxnSpPr>
          <p:nvPr/>
        </p:nvCxnSpPr>
        <p:spPr>
          <a:xfrm flipH="1">
            <a:off x="7406640" y="2971378"/>
            <a:ext cx="2558136" cy="1497752"/>
          </a:xfrm>
          <a:prstGeom prst="straightConnector1">
            <a:avLst/>
          </a:prstGeom>
          <a:ln w="57150">
            <a:solidFill>
              <a:srgbClr val="FFC000"/>
            </a:solidFill>
            <a:tailEnd type="arrow"/>
          </a:ln>
        </p:spPr>
        <p:style>
          <a:lnRef idx="3">
            <a:schemeClr val="accent2"/>
          </a:lnRef>
          <a:fillRef idx="0">
            <a:schemeClr val="accent2"/>
          </a:fillRef>
          <a:effectRef idx="2">
            <a:schemeClr val="accent2"/>
          </a:effectRef>
          <a:fontRef idx="minor">
            <a:schemeClr val="tx1"/>
          </a:fontRef>
        </p:style>
      </p:cxnSp>
      <p:sp>
        <p:nvSpPr>
          <p:cNvPr id="7" name="Rectangle 6"/>
          <p:cNvSpPr/>
          <p:nvPr/>
        </p:nvSpPr>
        <p:spPr bwMode="auto">
          <a:xfrm>
            <a:off x="2365310" y="1336408"/>
            <a:ext cx="1816914" cy="1649897"/>
          </a:xfrm>
          <a:prstGeom prst="rect">
            <a:avLst/>
          </a:prstGeom>
          <a:solidFill>
            <a:schemeClr val="tx2"/>
          </a:soli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marL="0" marR="0" lvl="0" indent="0" defTabSz="913870" eaLnBrk="1" fontAlgn="auto" latinLnBrk="0" hangingPunct="1">
              <a:lnSpc>
                <a:spcPct val="100000"/>
              </a:lnSpc>
              <a:spcBef>
                <a:spcPts val="0"/>
              </a:spcBef>
              <a:spcAft>
                <a:spcPts val="0"/>
              </a:spcAft>
              <a:buClrTx/>
              <a:buSzTx/>
              <a:buFontTx/>
              <a:buNone/>
              <a:tabLst/>
              <a:defRPr/>
            </a:pPr>
            <a:r>
              <a:rPr kumimoji="0" lang="en-US" sz="2199" b="1" i="0" u="sng" strike="noStrike" kern="0" cap="none" spc="0" normalizeH="0" baseline="0" noProof="0" dirty="0">
                <a:ln>
                  <a:noFill/>
                </a:ln>
                <a:solidFill>
                  <a:srgbClr val="FFFFFF">
                    <a:alpha val="98824"/>
                  </a:srgbClr>
                </a:solidFill>
                <a:effectLst/>
                <a:uLnTx/>
                <a:uFillTx/>
                <a:latin typeface="Segoe UI" pitchFamily="34" charset="0"/>
                <a:ea typeface="Segoe UI" pitchFamily="34" charset="0"/>
                <a:cs typeface="Segoe UI" pitchFamily="34" charset="0"/>
              </a:rPr>
              <a:t>OS Disk</a:t>
            </a:r>
          </a:p>
          <a:p>
            <a:pPr marL="342814" marR="0" lvl="0" indent="-342814" defTabSz="913870" eaLnBrk="1" fontAlgn="auto" latinLnBrk="0" hangingPunct="1">
              <a:lnSpc>
                <a:spcPct val="100000"/>
              </a:lnSpc>
              <a:spcBef>
                <a:spcPts val="0"/>
              </a:spcBef>
              <a:spcAft>
                <a:spcPts val="0"/>
              </a:spcAft>
              <a:buClrTx/>
              <a:buSzTx/>
              <a:buFont typeface="Arial" pitchFamily="34" charset="0"/>
              <a:buChar char="•"/>
              <a:tabLst/>
              <a:defRPr/>
            </a:pPr>
            <a:r>
              <a:rPr kumimoji="0" lang="en-US" sz="2199" b="0" i="0" u="none" strike="noStrike" kern="0" cap="none" spc="0" normalizeH="0" baseline="0" noProof="0" dirty="0">
                <a:ln>
                  <a:noFill/>
                </a:ln>
                <a:solidFill>
                  <a:srgbClr val="FFFFFF">
                    <a:alpha val="98824"/>
                  </a:srgbClr>
                </a:solidFill>
                <a:effectLst/>
                <a:uLnTx/>
                <a:uFillTx/>
                <a:latin typeface="Segoe UI" pitchFamily="34" charset="0"/>
                <a:ea typeface="Segoe UI" pitchFamily="34" charset="0"/>
                <a:cs typeface="Segoe UI" pitchFamily="34" charset="0"/>
              </a:rPr>
              <a:t>Persistent</a:t>
            </a:r>
          </a:p>
          <a:p>
            <a:pPr marL="342814" marR="0" lvl="0" indent="-342814" defTabSz="913870" eaLnBrk="1" fontAlgn="auto" latinLnBrk="0" hangingPunct="1">
              <a:lnSpc>
                <a:spcPct val="100000"/>
              </a:lnSpc>
              <a:spcBef>
                <a:spcPts val="0"/>
              </a:spcBef>
              <a:spcAft>
                <a:spcPts val="0"/>
              </a:spcAft>
              <a:buClrTx/>
              <a:buSzTx/>
              <a:buFont typeface="Arial" pitchFamily="34" charset="0"/>
              <a:buChar char="•"/>
              <a:tabLst/>
              <a:defRPr/>
            </a:pPr>
            <a:r>
              <a:rPr kumimoji="0" lang="en-US" sz="2199" b="0" i="0" u="none" strike="noStrike" kern="0" cap="none" spc="0" normalizeH="0" baseline="0" noProof="0" dirty="0">
                <a:ln>
                  <a:noFill/>
                </a:ln>
                <a:solidFill>
                  <a:srgbClr val="FFFFFF">
                    <a:alpha val="98824"/>
                  </a:srgbClr>
                </a:solidFill>
                <a:effectLst/>
                <a:uLnTx/>
                <a:uFillTx/>
                <a:latin typeface="Segoe UI" pitchFamily="34" charset="0"/>
                <a:ea typeface="Segoe UI" pitchFamily="34" charset="0"/>
                <a:cs typeface="Segoe UI" pitchFamily="34" charset="0"/>
              </a:rPr>
              <a:t>SATA</a:t>
            </a:r>
          </a:p>
          <a:p>
            <a:pPr marL="342814" marR="0" lvl="0" indent="-342814" defTabSz="913870" eaLnBrk="1" fontAlgn="auto" latinLnBrk="0" hangingPunct="1">
              <a:lnSpc>
                <a:spcPct val="100000"/>
              </a:lnSpc>
              <a:spcBef>
                <a:spcPts val="0"/>
              </a:spcBef>
              <a:spcAft>
                <a:spcPts val="0"/>
              </a:spcAft>
              <a:buClrTx/>
              <a:buSzTx/>
              <a:buFont typeface="Arial" pitchFamily="34" charset="0"/>
              <a:buChar char="•"/>
              <a:tabLst/>
              <a:defRPr/>
            </a:pPr>
            <a:r>
              <a:rPr kumimoji="0" lang="en-US" sz="2199" b="1" i="0" u="none" strike="noStrike" kern="0" cap="none" spc="0" normalizeH="0" baseline="0" noProof="0" dirty="0">
                <a:ln>
                  <a:noFill/>
                </a:ln>
                <a:solidFill>
                  <a:srgbClr val="FFFFFF">
                    <a:alpha val="98824"/>
                  </a:srgbClr>
                </a:solidFill>
                <a:effectLst/>
                <a:uLnTx/>
                <a:uFillTx/>
                <a:latin typeface="Segoe UI" pitchFamily="34" charset="0"/>
                <a:ea typeface="Segoe UI" pitchFamily="34" charset="0"/>
                <a:cs typeface="Segoe UI" pitchFamily="34" charset="0"/>
              </a:rPr>
              <a:t>Drive C:</a:t>
            </a:r>
          </a:p>
        </p:txBody>
      </p:sp>
    </p:spTree>
    <p:custDataLst>
      <p:tags r:id="rId1"/>
    </p:custDataLst>
    <p:extLst>
      <p:ext uri="{BB962C8B-B14F-4D97-AF65-F5344CB8AC3E}">
        <p14:creationId xmlns:p14="http://schemas.microsoft.com/office/powerpoint/2010/main" val="3927505879"/>
      </p:ext>
    </p:extLst>
  </p:cSld>
  <p:clrMapOvr>
    <a:masterClrMapping/>
  </p:clrMapOvr>
  <p:transition advTm="16679">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5844"/>
                                        </p:tgtEl>
                                        <p:attrNameLst>
                                          <p:attrName>style.visibility</p:attrName>
                                        </p:attrNameLst>
                                      </p:cBhvr>
                                      <p:to>
                                        <p:strVal val="visible"/>
                                      </p:to>
                                    </p:set>
                                    <p:anim calcmode="lin" valueType="num">
                                      <p:cBhvr additive="base">
                                        <p:cTn id="7" dur="500" fill="hold"/>
                                        <p:tgtEl>
                                          <p:spTgt spid="35844"/>
                                        </p:tgtEl>
                                        <p:attrNameLst>
                                          <p:attrName>ppt_x</p:attrName>
                                        </p:attrNameLst>
                                      </p:cBhvr>
                                      <p:tavLst>
                                        <p:tav tm="0">
                                          <p:val>
                                            <p:strVal val="0-#ppt_w/2"/>
                                          </p:val>
                                        </p:tav>
                                        <p:tav tm="100000">
                                          <p:val>
                                            <p:strVal val="#ppt_x"/>
                                          </p:val>
                                        </p:tav>
                                      </p:tavLst>
                                    </p:anim>
                                    <p:anim calcmode="lin" valueType="num">
                                      <p:cBhvr additive="base">
                                        <p:cTn id="8" dur="500" fill="hold"/>
                                        <p:tgtEl>
                                          <p:spTgt spid="3584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childTnLst>
                          </p:cTn>
                        </p:par>
                        <p:par>
                          <p:cTn id="14" fill="hold">
                            <p:stCondLst>
                              <p:cond delay="500"/>
                            </p:stCondLst>
                            <p:childTnLst>
                              <p:par>
                                <p:cTn id="15" presetID="22" presetClass="entr" presetSubtype="1" fill="hold" nodeType="after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wipe(up)">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par>
                          <p:cTn id="23" fill="hold">
                            <p:stCondLst>
                              <p:cond delay="500"/>
                            </p:stCondLst>
                            <p:childTnLst>
                              <p:par>
                                <p:cTn id="24" presetID="22" presetClass="entr" presetSubtype="1" fill="hold" nodeType="after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wipe(up)">
                                      <p:cBhvr>
                                        <p:cTn id="26" dur="500"/>
                                        <p:tgtEl>
                                          <p:spTgt spid="1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childTnLst>
                          </p:cTn>
                        </p:par>
                        <p:par>
                          <p:cTn id="32" fill="hold">
                            <p:stCondLst>
                              <p:cond delay="500"/>
                            </p:stCondLst>
                            <p:childTnLst>
                              <p:par>
                                <p:cTn id="33" presetID="22" presetClass="entr" presetSubtype="1" fill="hold" nodeType="after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wipe(up)">
                                      <p:cBhvr>
                                        <p:cTn id="3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7"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IMING" val="|5.7|8.9|.5"/>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7TQBLwN7JUqZ50IxKG9wQw"/>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DKASeTqgY0ONIjCRmhAdqQ"/>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RpZcFO9I.0qHKpQYchVsvQ"/>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RpZcFO9I.0qHKpQYchVsvQ"/>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Event.potx" id="{A9559191-3FEA-4E36-B68B-97A5EF36C482}" vid="{1D1EC833-A45C-4B86-AD76-2F0B8E06CC95}"/>
    </a:ext>
  </a:extLst>
</a:theme>
</file>

<file path=ppt/theme/theme3.xml><?xml version="1.0" encoding="utf-8"?>
<a:theme xmlns:a="http://schemas.openxmlformats.org/drawingml/2006/main" name="5-30610_Microsoft_Ignite_Keynote_Template">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_v02.potx" id="{DA6A3121-A306-4E81-BF43-CBCE095D8B76}" vid="{C3266B5A-74AF-44F8-8FA8-F258E4A695D4}"/>
    </a:ext>
  </a:extLst>
</a:theme>
</file>

<file path=ppt/theme/theme4.xml><?xml version="1.0" encoding="utf-8"?>
<a:theme xmlns:a="http://schemas.openxmlformats.org/drawingml/2006/main" name="1_5-30610_Microsoft_Ignite_Keynote_Template">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_v02.potx" id="{DA6A3121-A306-4E81-BF43-CBCE095D8B76}" vid="{C3266B5A-74AF-44F8-8FA8-F258E4A695D4}"/>
    </a:ext>
  </a:extLst>
</a:theme>
</file>

<file path=ppt/theme/theme5.xml><?xml version="1.0" encoding="utf-8"?>
<a:theme xmlns:a="http://schemas.openxmlformats.org/drawingml/2006/main" name="SQLintersectio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2">
      <a:majorFont>
        <a:latin typeface="Calibri"/>
        <a:ea typeface=""/>
        <a:cs typeface=""/>
        <a:font script="Jpan" typeface="HGｺﾞｼｯｸM"/>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mbria"/>
        <a:ea typeface=""/>
        <a:cs typeface=""/>
        <a:font script="Jpan" typeface="HG明朝B"/>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0000"/>
                <a:satMod val="155000"/>
              </a:schemeClr>
            </a:gs>
            <a:gs pos="65000">
              <a:schemeClr val="phClr">
                <a:shade val="85000"/>
                <a:satMod val="155000"/>
              </a:schemeClr>
            </a:gs>
            <a:gs pos="100000">
              <a:schemeClr val="phClr">
                <a:shade val="95000"/>
                <a:satMod val="155000"/>
              </a:schemeClr>
            </a:gs>
          </a:gsLst>
          <a:lin ang="16200000" scaled="0"/>
        </a:gradFill>
      </a:fillStyleLst>
      <a:lnStyleLst>
        <a:ln w="6350" cap="rnd" cmpd="sng" algn="ctr">
          <a:solidFill>
            <a:schemeClr val="phClr">
              <a:shade val="95000"/>
              <a:satMod val="105000"/>
            </a:schemeClr>
          </a:solidFill>
          <a:prstDash val="solid"/>
        </a:ln>
        <a:ln w="25400" cap="rnd" cmpd="sng" algn="ctr">
          <a:solidFill>
            <a:schemeClr val="phClr"/>
          </a:solidFill>
          <a:prstDash val="solid"/>
        </a:ln>
        <a:ln w="34925" cap="rnd" cmpd="sng" algn="ctr">
          <a:solidFill>
            <a:schemeClr val="phClr"/>
          </a:solidFill>
          <a:prstDash val="solid"/>
        </a:ln>
      </a:lnStyleLst>
      <a:effectStyleLst>
        <a:effectStyle>
          <a:effectLst>
            <a:outerShdw blurRad="50800" algn="tl" rotWithShape="0">
              <a:srgbClr val="000000">
                <a:alpha val="64000"/>
              </a:srgbClr>
            </a:outerShdw>
          </a:effectLst>
        </a:effectStyle>
        <a:effectStyle>
          <a:effectLst>
            <a:outerShdw blurRad="39000" dist="25400" dir="5400000">
              <a:srgbClr val="000000">
                <a:alpha val="35000"/>
              </a:srgbClr>
            </a:outerShdw>
          </a:effectLst>
        </a:effectStyle>
        <a:effectStyle>
          <a:effectLst>
            <a:outerShdw blurRad="39000" dist="25400" dir="5400000">
              <a:srgbClr val="000000">
                <a:alpha val="35000"/>
              </a:srgbClr>
            </a:outerShdw>
          </a:effectLst>
          <a:scene3d>
            <a:camera prst="orthographicFront" fov="0">
              <a:rot lat="0" lon="0" rev="0"/>
            </a:camera>
            <a:lightRig rig="threePt" dir="t">
              <a:rot lat="0" lon="0" rev="0"/>
            </a:lightRig>
          </a:scene3d>
          <a:sp3d prstMaterial="matte">
            <a:bevelT h="22225"/>
          </a:sp3d>
        </a:effectStyle>
      </a:effectStyleLst>
      <a:bgFillStyleLst>
        <a:solidFill>
          <a:schemeClr val="phClr"/>
        </a:solidFill>
        <a:gradFill rotWithShape="1">
          <a:gsLst>
            <a:gs pos="0">
              <a:schemeClr val="phClr">
                <a:shade val="50000"/>
                <a:satMod val="155000"/>
              </a:schemeClr>
            </a:gs>
            <a:gs pos="35000">
              <a:schemeClr val="phClr">
                <a:shade val="75000"/>
                <a:satMod val="155000"/>
              </a:schemeClr>
            </a:gs>
            <a:gs pos="100000">
              <a:schemeClr val="phClr">
                <a:tint val="80000"/>
                <a:satMod val="255000"/>
              </a:schemeClr>
            </a:gs>
          </a:gsLst>
          <a:lin ang="16200000" scaled="0"/>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gradFill rotWithShape="1">
          <a:gsLst>
            <a:gs pos="0">
              <a:srgbClr val="A4D289"/>
            </a:gs>
            <a:gs pos="100000">
              <a:schemeClr val="bg1"/>
            </a:gs>
          </a:gsLst>
          <a:lin ang="5400000" scaled="1"/>
        </a:gradFill>
        <a:ln w="9525" algn="ctr">
          <a:solidFill>
            <a:schemeClr val="tx1"/>
          </a:solidFill>
          <a:miter lim="800000"/>
          <a:headEnd/>
          <a:tailEnd/>
        </a:ln>
        <a:effectLst>
          <a:outerShdw blurRad="50800" dist="38100" dir="2700000" algn="tl" rotWithShape="0">
            <a:prstClr val="black">
              <a:alpha val="40000"/>
            </a:prstClr>
          </a:outerShdw>
        </a:effectLst>
      </a:spPr>
      <a:bodyPr wrap="none" numCol="1" anchor="ctr"/>
      <a:lstStyle>
        <a:defPPr>
          <a:defRPr sz="2000" dirty="0">
            <a:latin typeface="Tekton Pro" pitchFamily="34" charset="0"/>
          </a:defRPr>
        </a:defPPr>
      </a:lstStyle>
    </a:spDef>
    <a:lnDef>
      <a:spPr>
        <a:xfrm>
          <a:off x="0" y="0"/>
          <a:ext cx="1" cy="1"/>
        </a:xfrm>
        <a:custGeom>
          <a:avLst/>
          <a:gdLst/>
          <a:ahLst/>
          <a:cxnLst/>
          <a:rect l="0" t="0" r="0" b="0"/>
          <a:pathLst/>
        </a:custGeom>
        <a:gradFill rotWithShape="1">
          <a:gsLst>
            <a:gs pos="0">
              <a:srgbClr val="A4D289"/>
            </a:gs>
            <a:gs pos="100000">
              <a:schemeClr val="bg1"/>
            </a:gs>
          </a:gsLst>
          <a:lin ang="5400000" scaled="1"/>
        </a:gradFill>
        <a:ln w="9525" cap="flat" cmpd="sng" algn="ctr">
          <a:solidFill>
            <a:schemeClr val="tx1"/>
          </a:solidFill>
          <a:prstDash val="solid"/>
          <a:round/>
          <a:headEnd type="none" w="med" len="med"/>
          <a:tailEnd type="none" w="med" len="med"/>
        </a:ln>
        <a:effectLst/>
      </a:spPr>
      <a:bodyPr vert="horz" wrap="none" lIns="91440" tIns="45720" rIns="91440" bIns="45720" numCol="1" anchor="ctr" compatLnSpc="1"/>
      <a:lstStyle>
        <a:defPPr marL="0" marR="0" indent="0" algn="ctr" defTabSz="914400" rtl="0" eaLnBrk="0" fontAlgn="base" latinLnBrk="0" hangingPunct="0">
          <a:lnSpc>
            <a:spcPct val="100000"/>
          </a:lnSpc>
          <a:spcBef>
            <a:spcPct val="0"/>
          </a:spcBef>
          <a:spcAft>
            <a:spcPct val="0"/>
          </a:spcAft>
          <a:buNone/>
          <a:tabLst/>
          <a:defRPr kumimoji="0" lang="en-US" sz="1600" b="1" i="0" u="none" strike="noStrike" baseline="0">
            <a:solidFill>
              <a:schemeClr val="tx1">
                <a:alpha val="100000"/>
              </a:schemeClr>
            </a:solidFill>
            <a:effectLst/>
            <a:latin typeface="Arial"/>
          </a:defRPr>
        </a:defPPr>
      </a:lstStyle>
    </a:lnDef>
    <a:txDef>
      <a:spPr>
        <a:noFill/>
        <a:ln w="9525">
          <a:noFill/>
          <a:miter lim="800000"/>
          <a:headEnd/>
          <a:tailEnd/>
        </a:ln>
      </a:spPr>
      <a:bodyPr wrap="none" numCol="1">
        <a:spAutoFit/>
      </a:bodyPr>
      <a:lstStyle>
        <a:defPPr>
          <a:defRPr sz="1800" dirty="0">
            <a:solidFill>
              <a:srgbClr val="002060"/>
            </a:solidFill>
            <a:latin typeface="Tekton Pro" pitchFamily="34" charset="0"/>
          </a:defRPr>
        </a:defPPr>
      </a:lstStyle>
    </a:txDef>
  </a:objectDefaults>
  <a:extraClrSchemeLst>
    <a:extraClrScheme>
      <a:clrScheme name="Watermark 1">
        <a:dk1>
          <a:srgbClr val="000000"/>
        </a:dk1>
        <a:lt1>
          <a:srgbClr val="FFFFFF"/>
        </a:lt1>
        <a:dk2>
          <a:srgbClr val="000000"/>
        </a:dk2>
        <a:lt2>
          <a:srgbClr val="808080"/>
        </a:lt2>
        <a:accent1>
          <a:srgbClr val="CCCCFF"/>
        </a:accent1>
        <a:accent2>
          <a:srgbClr val="D9D8EC"/>
        </a:accent2>
        <a:accent3>
          <a:srgbClr val="FFFFFF"/>
        </a:accent3>
        <a:accent4>
          <a:srgbClr val="000000"/>
        </a:accent4>
        <a:accent5>
          <a:srgbClr val="E2E2FF"/>
        </a:accent5>
        <a:accent6>
          <a:srgbClr val="C4C4D6"/>
        </a:accent6>
        <a:hlink>
          <a:srgbClr val="6767FF"/>
        </a:hlink>
        <a:folHlink>
          <a:srgbClr val="9933FF"/>
        </a:folHlink>
      </a:clrScheme>
      <a:clrMap bg1="lt1" tx1="dk1" bg2="lt2" tx2="dk2" accent1="accent1" accent2="accent2" accent3="accent3" accent4="accent4" accent5="accent5" accent6="accent6" hlink="hlink" folHlink="folHlink"/>
    </a:extraClrScheme>
    <a:extraClrScheme>
      <a:clrScheme name="Watermark 2">
        <a:dk1>
          <a:srgbClr val="000000"/>
        </a:dk1>
        <a:lt1>
          <a:srgbClr val="FFFFFF"/>
        </a:lt1>
        <a:dk2>
          <a:srgbClr val="666633"/>
        </a:dk2>
        <a:lt2>
          <a:srgbClr val="5F5F5F"/>
        </a:lt2>
        <a:accent1>
          <a:srgbClr val="FFCC00"/>
        </a:accent1>
        <a:accent2>
          <a:srgbClr val="EFF0B2"/>
        </a:accent2>
        <a:accent3>
          <a:srgbClr val="FFFFFF"/>
        </a:accent3>
        <a:accent4>
          <a:srgbClr val="000000"/>
        </a:accent4>
        <a:accent5>
          <a:srgbClr val="FFE2AA"/>
        </a:accent5>
        <a:accent6>
          <a:srgbClr val="D9D9A1"/>
        </a:accent6>
        <a:hlink>
          <a:srgbClr val="808000"/>
        </a:hlink>
        <a:folHlink>
          <a:srgbClr val="CCCC00"/>
        </a:folHlink>
      </a:clrScheme>
      <a:clrMap bg1="lt1" tx1="dk1" bg2="lt2" tx2="dk2" accent1="accent1" accent2="accent2" accent3="accent3" accent4="accent4" accent5="accent5" accent6="accent6" hlink="hlink" folHlink="folHlink"/>
    </a:extraClrScheme>
    <a:extraClrScheme>
      <a:clrScheme name="Watermark 3">
        <a:dk1>
          <a:srgbClr val="000000"/>
        </a:dk1>
        <a:lt1>
          <a:srgbClr val="FFFFFF"/>
        </a:lt1>
        <a:dk2>
          <a:srgbClr val="000000"/>
        </a:dk2>
        <a:lt2>
          <a:srgbClr val="666699"/>
        </a:lt2>
        <a:accent1>
          <a:srgbClr val="9BB0CB"/>
        </a:accent1>
        <a:accent2>
          <a:srgbClr val="D1E0CE"/>
        </a:accent2>
        <a:accent3>
          <a:srgbClr val="FFFFFF"/>
        </a:accent3>
        <a:accent4>
          <a:srgbClr val="000000"/>
        </a:accent4>
        <a:accent5>
          <a:srgbClr val="CBD4E2"/>
        </a:accent5>
        <a:accent6>
          <a:srgbClr val="BDCBBA"/>
        </a:accent6>
        <a:hlink>
          <a:srgbClr val="8EA642"/>
        </a:hlink>
        <a:folHlink>
          <a:srgbClr val="CCCC00"/>
        </a:folHlink>
      </a:clrScheme>
      <a:clrMap bg1="lt1" tx1="dk1" bg2="lt2" tx2="dk2" accent1="accent1" accent2="accent2" accent3="accent3" accent4="accent4" accent5="accent5" accent6="accent6" hlink="hlink" folHlink="folHlink"/>
    </a:extraClrScheme>
    <a:extraClrScheme>
      <a:clrScheme name="Watermark 4">
        <a:dk1>
          <a:srgbClr val="333300"/>
        </a:dk1>
        <a:lt1>
          <a:srgbClr val="FFFFCC"/>
        </a:lt1>
        <a:dk2>
          <a:srgbClr val="336600"/>
        </a:dk2>
        <a:lt2>
          <a:srgbClr val="FFFFCC"/>
        </a:lt2>
        <a:accent1>
          <a:srgbClr val="99CC00"/>
        </a:accent1>
        <a:accent2>
          <a:srgbClr val="669900"/>
        </a:accent2>
        <a:accent3>
          <a:srgbClr val="ADB8AA"/>
        </a:accent3>
        <a:accent4>
          <a:srgbClr val="DADAAE"/>
        </a:accent4>
        <a:accent5>
          <a:srgbClr val="CAE2AA"/>
        </a:accent5>
        <a:accent6>
          <a:srgbClr val="5C8A00"/>
        </a:accent6>
        <a:hlink>
          <a:srgbClr val="CC9900"/>
        </a:hlink>
        <a:folHlink>
          <a:srgbClr val="FFCC00"/>
        </a:folHlink>
      </a:clrScheme>
      <a:clrMap bg1="dk2" tx1="lt1" bg2="dk1" tx2="lt2" accent1="accent1" accent2="accent2" accent3="accent3" accent4="accent4" accent5="accent5" accent6="accent6" hlink="hlink" folHlink="folHlink"/>
    </a:extraClrScheme>
    <a:extraClrScheme>
      <a:clrScheme name="Watermark 5">
        <a:dk1>
          <a:srgbClr val="424458"/>
        </a:dk1>
        <a:lt1>
          <a:srgbClr val="FFFFFF"/>
        </a:lt1>
        <a:dk2>
          <a:srgbClr val="004A48"/>
        </a:dk2>
        <a:lt2>
          <a:srgbClr val="FFFFFF"/>
        </a:lt2>
        <a:accent1>
          <a:srgbClr val="83B200"/>
        </a:accent1>
        <a:accent2>
          <a:srgbClr val="006260"/>
        </a:accent2>
        <a:accent3>
          <a:srgbClr val="AAB1B1"/>
        </a:accent3>
        <a:accent4>
          <a:srgbClr val="DADADA"/>
        </a:accent4>
        <a:accent5>
          <a:srgbClr val="C1D5AA"/>
        </a:accent5>
        <a:accent6>
          <a:srgbClr val="005856"/>
        </a:accent6>
        <a:hlink>
          <a:srgbClr val="6666FF"/>
        </a:hlink>
        <a:folHlink>
          <a:srgbClr val="B2B2B2"/>
        </a:folHlink>
      </a:clrScheme>
      <a:clrMap bg1="dk2" tx1="lt1" bg2="dk1" tx2="lt2" accent1="accent1" accent2="accent2" accent3="accent3" accent4="accent4" accent5="accent5" accent6="accent6" hlink="hlink" folHlink="folHlink"/>
    </a:extraClrScheme>
    <a:extraClrScheme>
      <a:clrScheme name="Watermark 6">
        <a:dk1>
          <a:srgbClr val="000000"/>
        </a:dk1>
        <a:lt1>
          <a:srgbClr val="FFFFFF"/>
        </a:lt1>
        <a:dk2>
          <a:srgbClr val="1C2046"/>
        </a:dk2>
        <a:lt2>
          <a:srgbClr val="FFFFFF"/>
        </a:lt2>
        <a:accent1>
          <a:srgbClr val="00CCFF"/>
        </a:accent1>
        <a:accent2>
          <a:srgbClr val="2D226E"/>
        </a:accent2>
        <a:accent3>
          <a:srgbClr val="ABABB0"/>
        </a:accent3>
        <a:accent4>
          <a:srgbClr val="DADADA"/>
        </a:accent4>
        <a:accent5>
          <a:srgbClr val="AAE2FF"/>
        </a:accent5>
        <a:accent6>
          <a:srgbClr val="281E63"/>
        </a:accent6>
        <a:hlink>
          <a:srgbClr val="666699"/>
        </a:hlink>
        <a:folHlink>
          <a:srgbClr val="9999FF"/>
        </a:folHlink>
      </a:clrScheme>
      <a:clrMap bg1="dk2" tx1="lt1" bg2="dk1" tx2="lt2" accent1="accent1" accent2="accent2" accent3="accent3" accent4="accent4" accent5="accent5" accent6="accent6" hlink="hlink" folHlink="folHlink"/>
    </a:extraClrScheme>
    <a:extraClrScheme>
      <a:clrScheme name="Watermark 7">
        <a:dk1>
          <a:srgbClr val="424458"/>
        </a:dk1>
        <a:lt1>
          <a:srgbClr val="FFFFFF"/>
        </a:lt1>
        <a:dk2>
          <a:srgbClr val="000066"/>
        </a:dk2>
        <a:lt2>
          <a:srgbClr val="FFFFFF"/>
        </a:lt2>
        <a:accent1>
          <a:srgbClr val="6666FF"/>
        </a:accent1>
        <a:accent2>
          <a:srgbClr val="333399"/>
        </a:accent2>
        <a:accent3>
          <a:srgbClr val="AAAAB8"/>
        </a:accent3>
        <a:accent4>
          <a:srgbClr val="DADADA"/>
        </a:accent4>
        <a:accent5>
          <a:srgbClr val="B8B8FF"/>
        </a:accent5>
        <a:accent6>
          <a:srgbClr val="2D2D8A"/>
        </a:accent6>
        <a:hlink>
          <a:srgbClr val="FF9900"/>
        </a:hlink>
        <a:folHlink>
          <a:srgbClr val="CCCC00"/>
        </a:folHlink>
      </a:clrScheme>
      <a:clrMap bg1="dk2" tx1="lt1" bg2="dk1" tx2="lt2" accent1="accent1" accent2="accent2" accent3="accent3" accent4="accent4" accent5="accent5" accent6="accent6" hlink="hlink" folHlink="folHlink"/>
    </a:extraClrScheme>
    <a:extraClrScheme>
      <a:clrScheme name="Watermark 8">
        <a:dk1>
          <a:srgbClr val="1C1C1C"/>
        </a:dk1>
        <a:lt1>
          <a:srgbClr val="FFFFCC"/>
        </a:lt1>
        <a:dk2>
          <a:srgbClr val="390B20"/>
        </a:dk2>
        <a:lt2>
          <a:srgbClr val="FFFFCC"/>
        </a:lt2>
        <a:accent1>
          <a:srgbClr val="FF916F"/>
        </a:accent1>
        <a:accent2>
          <a:srgbClr val="561450"/>
        </a:accent2>
        <a:accent3>
          <a:srgbClr val="AEAAAB"/>
        </a:accent3>
        <a:accent4>
          <a:srgbClr val="DADAAE"/>
        </a:accent4>
        <a:accent5>
          <a:srgbClr val="FFC7BB"/>
        </a:accent5>
        <a:accent6>
          <a:srgbClr val="4D1148"/>
        </a:accent6>
        <a:hlink>
          <a:srgbClr val="637D95"/>
        </a:hlink>
        <a:folHlink>
          <a:srgbClr val="FFCC00"/>
        </a:folHlink>
      </a:clrScheme>
      <a:clrMap bg1="dk2" tx1="lt1" bg2="dk1" tx2="lt2" accent1="accent1" accent2="accent2" accent3="accent3" accent4="accent4" accent5="accent5" accent6="accent6" hlink="hlink" folHlink="folHlink"/>
    </a:extraClrScheme>
    <a:extraClrScheme>
      <a:clrScheme name="Watermark 9">
        <a:dk1>
          <a:srgbClr val="4C0000"/>
        </a:dk1>
        <a:lt1>
          <a:srgbClr val="FFFFFF"/>
        </a:lt1>
        <a:dk2>
          <a:srgbClr val="722104"/>
        </a:dk2>
        <a:lt2>
          <a:srgbClr val="FFFFFF"/>
        </a:lt2>
        <a:accent1>
          <a:srgbClr val="CC6600"/>
        </a:accent1>
        <a:accent2>
          <a:srgbClr val="8A2E00"/>
        </a:accent2>
        <a:accent3>
          <a:srgbClr val="BCABAA"/>
        </a:accent3>
        <a:accent4>
          <a:srgbClr val="DADADA"/>
        </a:accent4>
        <a:accent5>
          <a:srgbClr val="E2B8AA"/>
        </a:accent5>
        <a:accent6>
          <a:srgbClr val="7D2900"/>
        </a:accent6>
        <a:hlink>
          <a:srgbClr val="FFCC00"/>
        </a:hlink>
        <a:folHlink>
          <a:srgbClr val="FF990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1_SharePoint Template 2012 - White Background">
  <a:themeElements>
    <a:clrScheme name="Exchange-Lync-SharePoint_Template_2012_Light">
      <a:dk1>
        <a:srgbClr val="000000"/>
      </a:dk1>
      <a:lt1>
        <a:srgbClr val="FFFFFF"/>
      </a:lt1>
      <a:dk2>
        <a:srgbClr val="0072C6"/>
      </a:dk2>
      <a:lt2>
        <a:srgbClr val="797A7D"/>
      </a:lt2>
      <a:accent1>
        <a:srgbClr val="0072C6"/>
      </a:accent1>
      <a:accent2>
        <a:srgbClr val="EB3C00"/>
      </a:accent2>
      <a:accent3>
        <a:srgbClr val="FFB900"/>
      </a:accent3>
      <a:accent4>
        <a:srgbClr val="505050"/>
      </a:accent4>
      <a:accent5>
        <a:srgbClr val="969696"/>
      </a:accent5>
      <a:accent6>
        <a:srgbClr val="D2D2D2"/>
      </a:accent6>
      <a:hlink>
        <a:srgbClr val="43AFFF"/>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DCIM309-DRAFT" id="{67CF157C-4C1C-44BF-9941-CFBB96743620}" vid="{2AD3B8AC-72A9-4203-B6E2-558D3D11B320}"/>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121</TotalTime>
  <Words>3373</Words>
  <Application>Microsoft Office PowerPoint</Application>
  <PresentationFormat>Widescreen</PresentationFormat>
  <Paragraphs>405</Paragraphs>
  <Slides>33</Slides>
  <Notes>26</Notes>
  <HiddenSlides>0</HiddenSlides>
  <MMClips>0</MMClips>
  <ScaleCrop>false</ScaleCrop>
  <HeadingPairs>
    <vt:vector size="8" baseType="variant">
      <vt:variant>
        <vt:lpstr>Fonts Used</vt:lpstr>
      </vt:variant>
      <vt:variant>
        <vt:i4>15</vt:i4>
      </vt:variant>
      <vt:variant>
        <vt:lpstr>Theme</vt:lpstr>
      </vt:variant>
      <vt:variant>
        <vt:i4>7</vt:i4>
      </vt:variant>
      <vt:variant>
        <vt:lpstr>Embedded OLE Servers</vt:lpstr>
      </vt:variant>
      <vt:variant>
        <vt:i4>1</vt:i4>
      </vt:variant>
      <vt:variant>
        <vt:lpstr>Slide Titles</vt:lpstr>
      </vt:variant>
      <vt:variant>
        <vt:i4>33</vt:i4>
      </vt:variant>
    </vt:vector>
  </HeadingPairs>
  <TitlesOfParts>
    <vt:vector size="56" baseType="lpstr">
      <vt:lpstr>MS PGothic</vt:lpstr>
      <vt:lpstr>Arial</vt:lpstr>
      <vt:lpstr>Calibri</vt:lpstr>
      <vt:lpstr>Calibri Light</vt:lpstr>
      <vt:lpstr>Cambria</vt:lpstr>
      <vt:lpstr>Century Gothic</vt:lpstr>
      <vt:lpstr>Consolas</vt:lpstr>
      <vt:lpstr>等线</vt:lpstr>
      <vt:lpstr>Mangal</vt:lpstr>
      <vt:lpstr>Myriad Pro</vt:lpstr>
      <vt:lpstr>Segoe UI</vt:lpstr>
      <vt:lpstr>Segoe UI Light</vt:lpstr>
      <vt:lpstr>Segoe UI Semibold</vt:lpstr>
      <vt:lpstr>Verdana</vt:lpstr>
      <vt:lpstr>Wingdings</vt:lpstr>
      <vt:lpstr>Office Theme</vt:lpstr>
      <vt:lpstr>1_Azure Event</vt:lpstr>
      <vt:lpstr>5-30610_Microsoft_Ignite_Keynote_Template</vt:lpstr>
      <vt:lpstr>1_5-30610_Microsoft_Ignite_Keynote_Template</vt:lpstr>
      <vt:lpstr>SQLintersection</vt:lpstr>
      <vt:lpstr>1_Office Theme</vt:lpstr>
      <vt:lpstr>1_SharePoint Template 2012 - White Background</vt:lpstr>
      <vt:lpstr>think-cell Slide</vt:lpstr>
      <vt:lpstr>PowerPoint Presentation</vt:lpstr>
      <vt:lpstr>Azure IaaS</vt:lpstr>
      <vt:lpstr>Agenda</vt:lpstr>
      <vt:lpstr>Virtual Machines</vt:lpstr>
      <vt:lpstr>Provisioning VM</vt:lpstr>
      <vt:lpstr>Demo: Managing VMs using Azure portal</vt:lpstr>
      <vt:lpstr>Data Persistence</vt:lpstr>
      <vt:lpstr>Disks and Images</vt:lpstr>
      <vt:lpstr>VM disk layout</vt:lpstr>
      <vt:lpstr>Temporary Drive Guidance</vt:lpstr>
      <vt:lpstr>Service Level Agreements </vt:lpstr>
      <vt:lpstr>Availability Sets</vt:lpstr>
      <vt:lpstr>Availability Sets</vt:lpstr>
      <vt:lpstr>Availability Sets</vt:lpstr>
      <vt:lpstr>Availability Set Guidance</vt:lpstr>
      <vt:lpstr>Load balancing</vt:lpstr>
      <vt:lpstr>Traffic Manager</vt:lpstr>
      <vt:lpstr>Virtual Networks</vt:lpstr>
      <vt:lpstr>Azure Virtual Networks</vt:lpstr>
      <vt:lpstr>Cross-premises Connectivity</vt:lpstr>
      <vt:lpstr>Demo: Virtual Network &amp;  Site-to-Site VPN</vt:lpstr>
      <vt:lpstr>Storage</vt:lpstr>
      <vt:lpstr>Storage</vt:lpstr>
      <vt:lpstr>Demo: Storage Accounts</vt:lpstr>
      <vt:lpstr>Azure Resource Manager</vt:lpstr>
      <vt:lpstr>Azure Portals and Frameworks</vt:lpstr>
      <vt:lpstr>Resource Groups</vt:lpstr>
      <vt:lpstr>Azure Resource Manager (ARM)</vt:lpstr>
      <vt:lpstr>Azure Resource Manager templates</vt:lpstr>
      <vt:lpstr>JSON files—simpler than they look Schema, content version, parameters, variables, resources, and outputs</vt:lpstr>
      <vt:lpstr>Demo: Templates in Visual Studio</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Jesper Jensen, solvo it</dc:creator>
  <cp:lastModifiedBy>Jesper Jensen, solvo it</cp:lastModifiedBy>
  <cp:revision>9</cp:revision>
  <dcterms:created xsi:type="dcterms:W3CDTF">2016-04-15T21:16:54Z</dcterms:created>
  <dcterms:modified xsi:type="dcterms:W3CDTF">2016-04-15T23:18:16Z</dcterms:modified>
</cp:coreProperties>
</file>